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10.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8.xml" ContentType="application/vnd.openxmlformats-officedocument.presentationml.notesSlide+xml"/>
  <Override PartName="/ppt/notesSlides/notesSlide7.xml" ContentType="application/vnd.openxmlformats-officedocument.presentationml.notesSlide+xml"/>
  <Override PartName="/ppt/notesSlides/notesSlide9.xml" ContentType="application/vnd.openxmlformats-officedocument.presentationml.notesSlide+xml"/>
  <Override PartName="/ppt/slideLayouts/slideLayout10.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p15="http://schemas.microsoft.com/office/powerpoint/2012/mai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26"/>
  </p:notesMasterIdLst>
  <p:sldIdLst>
    <p:sldId id="342" r:id="rId2"/>
    <p:sldId id="351" r:id="rId3"/>
    <p:sldId id="257" r:id="rId4"/>
    <p:sldId id="259" r:id="rId5"/>
    <p:sldId id="260" r:id="rId6"/>
    <p:sldId id="317" r:id="rId7"/>
    <p:sldId id="327" r:id="rId8"/>
    <p:sldId id="319" r:id="rId9"/>
    <p:sldId id="320" r:id="rId10"/>
    <p:sldId id="321" r:id="rId11"/>
    <p:sldId id="322" r:id="rId12"/>
    <p:sldId id="323" r:id="rId13"/>
    <p:sldId id="324" r:id="rId14"/>
    <p:sldId id="325" r:id="rId15"/>
    <p:sldId id="326" r:id="rId16"/>
    <p:sldId id="358" r:id="rId17"/>
    <p:sldId id="352" r:id="rId18"/>
    <p:sldId id="356" r:id="rId19"/>
    <p:sldId id="357" r:id="rId20"/>
    <p:sldId id="347" r:id="rId21"/>
    <p:sldId id="359" r:id="rId22"/>
    <p:sldId id="360" r:id="rId23"/>
    <p:sldId id="339" r:id="rId24"/>
    <p:sldId id="341" r:id="rId25"/>
  </p:sldIdLst>
  <p:sldSz cx="9144000" cy="5715000" type="screen16x1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603"/>
    <p:restoredTop sz="94632"/>
  </p:normalViewPr>
  <p:slideViewPr>
    <p:cSldViewPr snapToGrid="0" snapToObjects="1">
      <p:cViewPr varScale="1">
        <p:scale>
          <a:sx n="177" d="100"/>
          <a:sy n="177" d="100"/>
        </p:scale>
        <p:origin x="1242" y="150"/>
      </p:cViewPr>
      <p:guideLst>
        <p:guide orient="horz" pos="180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686002" y="685800"/>
            <a:ext cx="54867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wrap="square" lIns="91425" tIns="91425" rIns="91425" bIns="91425" anchor="t" anchorCtr="0"/>
          <a:lstStyle>
            <a:lvl1pPr lvl="0">
              <a:spcBef>
                <a:spcPts val="0"/>
              </a:spcBef>
              <a:buSzPct val="100000"/>
              <a:buChar char="●"/>
              <a:defRPr sz="1100"/>
            </a:lvl1pPr>
            <a:lvl2pPr lvl="1">
              <a:spcBef>
                <a:spcPts val="0"/>
              </a:spcBef>
              <a:buSzPct val="100000"/>
              <a:buChar char="○"/>
              <a:defRPr sz="1100"/>
            </a:lvl2pPr>
            <a:lvl3pPr lvl="2">
              <a:spcBef>
                <a:spcPts val="0"/>
              </a:spcBef>
              <a:buSzPct val="100000"/>
              <a:buChar char="■"/>
              <a:defRPr sz="1100"/>
            </a:lvl3pPr>
            <a:lvl4pPr lvl="3">
              <a:spcBef>
                <a:spcPts val="0"/>
              </a:spcBef>
              <a:buSzPct val="100000"/>
              <a:buChar char="●"/>
              <a:defRPr sz="1100"/>
            </a:lvl4pPr>
            <a:lvl5pPr lvl="4">
              <a:spcBef>
                <a:spcPts val="0"/>
              </a:spcBef>
              <a:buSzPct val="100000"/>
              <a:buChar char="○"/>
              <a:defRPr sz="1100"/>
            </a:lvl5pPr>
            <a:lvl6pPr lvl="5">
              <a:spcBef>
                <a:spcPts val="0"/>
              </a:spcBef>
              <a:buSzPct val="100000"/>
              <a:buChar char="■"/>
              <a:defRPr sz="1100"/>
            </a:lvl6pPr>
            <a:lvl7pPr lvl="6">
              <a:spcBef>
                <a:spcPts val="0"/>
              </a:spcBef>
              <a:buSzPct val="100000"/>
              <a:buChar char="●"/>
              <a:defRPr sz="1100"/>
            </a:lvl7pPr>
            <a:lvl8pPr lvl="7">
              <a:spcBef>
                <a:spcPts val="0"/>
              </a:spcBef>
              <a:buSzPct val="100000"/>
              <a:buChar char="○"/>
              <a:defRPr sz="1100"/>
            </a:lvl8pPr>
            <a:lvl9pPr lvl="8">
              <a:spcBef>
                <a:spcPts val="0"/>
              </a:spcBef>
              <a:buSzPct val="100000"/>
              <a:buChar char="■"/>
              <a:defRPr sz="1100"/>
            </a:lvl9pPr>
          </a:lstStyle>
          <a:p>
            <a:endParaRPr/>
          </a:p>
        </p:txBody>
      </p:sp>
    </p:spTree>
    <p:extLst>
      <p:ext uri="{BB962C8B-B14F-4D97-AF65-F5344CB8AC3E}">
        <p14:creationId xmlns:p14="http://schemas.microsoft.com/office/powerpoint/2010/main" val="1366878286"/>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Shape 77"/>
          <p:cNvSpPr txBox="1">
            <a:spLocks noGrp="1"/>
          </p:cNvSpPr>
          <p:nvPr>
            <p:ph type="body" idx="1"/>
          </p:nvPr>
        </p:nvSpPr>
        <p:spPr>
          <a:xfrm>
            <a:off x="685800" y="4343400"/>
            <a:ext cx="5486399" cy="4114800"/>
          </a:xfrm>
          <a:prstGeom prst="rect">
            <a:avLst/>
          </a:prstGeom>
          <a:noFill/>
          <a:ln>
            <a:noFill/>
          </a:ln>
        </p:spPr>
        <p:txBody>
          <a:bodyPr wrap="square" lIns="91425" tIns="91425" rIns="91425" bIns="91425" anchor="ctr" anchorCtr="0">
            <a:noAutofit/>
          </a:bodyPr>
          <a:lstStyle/>
          <a:p>
            <a:pPr lvl="0">
              <a:spcBef>
                <a:spcPts val="0"/>
              </a:spcBef>
              <a:buNone/>
            </a:pPr>
            <a:endParaRPr/>
          </a:p>
        </p:txBody>
      </p:sp>
      <p:sp>
        <p:nvSpPr>
          <p:cNvPr id="78" name="Shape 78"/>
          <p:cNvSpPr>
            <a:spLocks noGrp="1" noRot="1" noChangeAspect="1"/>
          </p:cNvSpPr>
          <p:nvPr>
            <p:ph type="sldImg" idx="2"/>
          </p:nvPr>
        </p:nvSpPr>
        <p:spPr>
          <a:xfrm>
            <a:off x="685800" y="685800"/>
            <a:ext cx="54864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91265849"/>
      </p:ext>
    </p:extLst>
  </p:cSld>
  <p:clrMapOvr>
    <a:masterClrMapping/>
  </p:clrMapOvr>
</p:notes>
</file>

<file path=ppt/notesSlides/notesSlide10.xml><?xml version="1.0" encoding="utf-8"?>
<p:notes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Shape 83"/>
          <p:cNvSpPr txBox="1">
            <a:spLocks noGrp="1"/>
          </p:cNvSpPr>
          <p:nvPr>
            <p:ph type="body" idx="1"/>
          </p:nvPr>
        </p:nvSpPr>
        <p:spPr>
          <a:xfrm>
            <a:off x="685800" y="4343400"/>
            <a:ext cx="5486399" cy="4114800"/>
          </a:xfrm>
          <a:prstGeom prst="rect">
            <a:avLst/>
          </a:prstGeom>
          <a:noFill/>
          <a:ln>
            <a:noFill/>
          </a:ln>
        </p:spPr>
        <p:txBody>
          <a:bodyPr wrap="square" lIns="91425" tIns="91425" rIns="91425" bIns="91425" anchor="ctr" anchorCtr="0">
            <a:noAutofit/>
          </a:bodyPr>
          <a:lstStyle/>
          <a:p>
            <a:pPr lvl="0">
              <a:spcBef>
                <a:spcPts val="0"/>
              </a:spcBef>
              <a:buNone/>
            </a:pPr>
            <a:endParaRPr/>
          </a:p>
        </p:txBody>
      </p:sp>
      <p:sp>
        <p:nvSpPr>
          <p:cNvPr id="84" name="Shape 84"/>
          <p:cNvSpPr>
            <a:spLocks noGrp="1" noRot="1" noChangeAspect="1"/>
          </p:cNvSpPr>
          <p:nvPr>
            <p:ph type="sldImg" idx="2"/>
          </p:nvPr>
        </p:nvSpPr>
        <p:spPr>
          <a:xfrm>
            <a:off x="685800" y="685800"/>
            <a:ext cx="54864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58437855"/>
      </p:ext>
    </p:extLst>
  </p:cSld>
  <p:clrMapOvr>
    <a:masterClrMapping/>
  </p:clrMapOvr>
</p:notes>
</file>

<file path=ppt/notesSlides/notesSlide2.xml><?xml version="1.0" encoding="utf-8"?>
<p:notes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Shape 71"/>
          <p:cNvSpPr txBox="1">
            <a:spLocks noGrp="1"/>
          </p:cNvSpPr>
          <p:nvPr>
            <p:ph type="body" idx="1"/>
          </p:nvPr>
        </p:nvSpPr>
        <p:spPr>
          <a:xfrm>
            <a:off x="685800" y="4343400"/>
            <a:ext cx="5486399" cy="4114800"/>
          </a:xfrm>
          <a:prstGeom prst="rect">
            <a:avLst/>
          </a:prstGeom>
          <a:noFill/>
          <a:ln>
            <a:noFill/>
          </a:ln>
        </p:spPr>
        <p:txBody>
          <a:bodyPr wrap="square" lIns="91425" tIns="91425" rIns="91425" bIns="91425" anchor="ctr" anchorCtr="0">
            <a:noAutofit/>
          </a:bodyPr>
          <a:lstStyle/>
          <a:p>
            <a:pPr lvl="0">
              <a:spcBef>
                <a:spcPts val="0"/>
              </a:spcBef>
              <a:buNone/>
            </a:pPr>
            <a:endParaRPr/>
          </a:p>
        </p:txBody>
      </p:sp>
      <p:sp>
        <p:nvSpPr>
          <p:cNvPr id="72" name="Shape 72"/>
          <p:cNvSpPr>
            <a:spLocks noGrp="1" noRot="1" noChangeAspect="1"/>
          </p:cNvSpPr>
          <p:nvPr>
            <p:ph type="sldImg" idx="2"/>
          </p:nvPr>
        </p:nvSpPr>
        <p:spPr>
          <a:xfrm>
            <a:off x="685800" y="685800"/>
            <a:ext cx="54864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61918752"/>
      </p:ext>
    </p:extLst>
  </p:cSld>
  <p:clrMapOvr>
    <a:masterClrMapping/>
  </p:clrMapOvr>
</p:notes>
</file>

<file path=ppt/notesSlides/notesSlide3.xml><?xml version="1.0" encoding="utf-8"?>
<p:notes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Shape 83"/>
          <p:cNvSpPr txBox="1">
            <a:spLocks noGrp="1"/>
          </p:cNvSpPr>
          <p:nvPr>
            <p:ph type="body" idx="1"/>
          </p:nvPr>
        </p:nvSpPr>
        <p:spPr>
          <a:xfrm>
            <a:off x="685800" y="4343400"/>
            <a:ext cx="5486399" cy="4114800"/>
          </a:xfrm>
          <a:prstGeom prst="rect">
            <a:avLst/>
          </a:prstGeom>
          <a:noFill/>
          <a:ln>
            <a:noFill/>
          </a:ln>
        </p:spPr>
        <p:txBody>
          <a:bodyPr wrap="square" lIns="91425" tIns="91425" rIns="91425" bIns="91425" anchor="ctr" anchorCtr="0">
            <a:noAutofit/>
          </a:bodyPr>
          <a:lstStyle/>
          <a:p>
            <a:pPr lvl="0">
              <a:spcBef>
                <a:spcPts val="0"/>
              </a:spcBef>
              <a:buNone/>
            </a:pPr>
            <a:endParaRPr/>
          </a:p>
        </p:txBody>
      </p:sp>
      <p:sp>
        <p:nvSpPr>
          <p:cNvPr id="84" name="Shape 84"/>
          <p:cNvSpPr>
            <a:spLocks noGrp="1" noRot="1" noChangeAspect="1"/>
          </p:cNvSpPr>
          <p:nvPr>
            <p:ph type="sldImg" idx="2"/>
          </p:nvPr>
        </p:nvSpPr>
        <p:spPr>
          <a:xfrm>
            <a:off x="685800" y="685800"/>
            <a:ext cx="54864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3480006"/>
      </p:ext>
    </p:extLst>
  </p:cSld>
  <p:clrMapOvr>
    <a:masterClrMapping/>
  </p:clrMapOvr>
</p:notes>
</file>

<file path=ppt/notesSlides/notesSlide4.xml><?xml version="1.0" encoding="utf-8"?>
<p:notes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Shape 90"/>
          <p:cNvSpPr txBox="1">
            <a:spLocks noGrp="1"/>
          </p:cNvSpPr>
          <p:nvPr>
            <p:ph type="body" idx="1"/>
          </p:nvPr>
        </p:nvSpPr>
        <p:spPr>
          <a:xfrm>
            <a:off x="685800" y="4343400"/>
            <a:ext cx="5486399" cy="4114800"/>
          </a:xfrm>
          <a:prstGeom prst="rect">
            <a:avLst/>
          </a:prstGeom>
          <a:noFill/>
          <a:ln>
            <a:noFill/>
          </a:ln>
        </p:spPr>
        <p:txBody>
          <a:bodyPr wrap="square" lIns="91425" tIns="91425" rIns="91425" bIns="91425" anchor="ctr" anchorCtr="0">
            <a:noAutofit/>
          </a:bodyPr>
          <a:lstStyle/>
          <a:p>
            <a:pPr lvl="0">
              <a:spcBef>
                <a:spcPts val="0"/>
              </a:spcBef>
              <a:buNone/>
            </a:pPr>
            <a:endParaRPr/>
          </a:p>
        </p:txBody>
      </p:sp>
      <p:sp>
        <p:nvSpPr>
          <p:cNvPr id="91" name="Shape 91"/>
          <p:cNvSpPr>
            <a:spLocks noGrp="1" noRot="1" noChangeAspect="1"/>
          </p:cNvSpPr>
          <p:nvPr>
            <p:ph type="sldImg" idx="2"/>
          </p:nvPr>
        </p:nvSpPr>
        <p:spPr>
          <a:xfrm>
            <a:off x="685800" y="685800"/>
            <a:ext cx="54864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67654684"/>
      </p:ext>
    </p:extLst>
  </p:cSld>
  <p:clrMapOvr>
    <a:masterClrMapping/>
  </p:clrMapOvr>
</p:notes>
</file>

<file path=ppt/notesSlides/notesSlide5.xml><?xml version="1.0" encoding="utf-8"?>
<p:notes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Shape 90"/>
          <p:cNvSpPr txBox="1">
            <a:spLocks noGrp="1"/>
          </p:cNvSpPr>
          <p:nvPr>
            <p:ph type="body" idx="1"/>
          </p:nvPr>
        </p:nvSpPr>
        <p:spPr>
          <a:xfrm>
            <a:off x="685800" y="4343400"/>
            <a:ext cx="5486399" cy="4114800"/>
          </a:xfrm>
          <a:prstGeom prst="rect">
            <a:avLst/>
          </a:prstGeom>
          <a:noFill/>
          <a:ln>
            <a:noFill/>
          </a:ln>
        </p:spPr>
        <p:txBody>
          <a:bodyPr wrap="square" lIns="91425" tIns="91425" rIns="91425" bIns="91425" anchor="ctr" anchorCtr="0">
            <a:noAutofit/>
          </a:bodyPr>
          <a:lstStyle/>
          <a:p>
            <a:pPr lvl="0">
              <a:spcBef>
                <a:spcPts val="0"/>
              </a:spcBef>
              <a:buNone/>
            </a:pPr>
            <a:endParaRPr/>
          </a:p>
        </p:txBody>
      </p:sp>
      <p:sp>
        <p:nvSpPr>
          <p:cNvPr id="91" name="Shape 91"/>
          <p:cNvSpPr>
            <a:spLocks noGrp="1" noRot="1" noChangeAspect="1"/>
          </p:cNvSpPr>
          <p:nvPr>
            <p:ph type="sldImg" idx="2"/>
          </p:nvPr>
        </p:nvSpPr>
        <p:spPr>
          <a:xfrm>
            <a:off x="685800" y="685800"/>
            <a:ext cx="54864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67654684"/>
      </p:ext>
    </p:extLst>
  </p:cSld>
  <p:clrMapOvr>
    <a:masterClrMapping/>
  </p:clrMapOvr>
</p:notes>
</file>

<file path=ppt/notesSlides/notesSlide6.xml><?xml version="1.0" encoding="utf-8"?>
<p:notes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Shape 90"/>
          <p:cNvSpPr txBox="1">
            <a:spLocks noGrp="1"/>
          </p:cNvSpPr>
          <p:nvPr>
            <p:ph type="body" idx="1"/>
          </p:nvPr>
        </p:nvSpPr>
        <p:spPr>
          <a:xfrm>
            <a:off x="685800" y="4343400"/>
            <a:ext cx="5486399" cy="4114800"/>
          </a:xfrm>
          <a:prstGeom prst="rect">
            <a:avLst/>
          </a:prstGeom>
          <a:noFill/>
          <a:ln>
            <a:noFill/>
          </a:ln>
        </p:spPr>
        <p:txBody>
          <a:bodyPr wrap="square" lIns="91425" tIns="91425" rIns="91425" bIns="91425" anchor="ctr" anchorCtr="0">
            <a:noAutofit/>
          </a:bodyPr>
          <a:lstStyle/>
          <a:p>
            <a:pPr lvl="0">
              <a:spcBef>
                <a:spcPts val="0"/>
              </a:spcBef>
              <a:buNone/>
            </a:pPr>
            <a:endParaRPr/>
          </a:p>
        </p:txBody>
      </p:sp>
      <p:sp>
        <p:nvSpPr>
          <p:cNvPr id="91" name="Shape 91"/>
          <p:cNvSpPr>
            <a:spLocks noGrp="1" noRot="1" noChangeAspect="1"/>
          </p:cNvSpPr>
          <p:nvPr>
            <p:ph type="sldImg" idx="2"/>
          </p:nvPr>
        </p:nvSpPr>
        <p:spPr>
          <a:xfrm>
            <a:off x="685800" y="685800"/>
            <a:ext cx="54864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67654684"/>
      </p:ext>
    </p:extLst>
  </p:cSld>
  <p:clrMapOvr>
    <a:masterClrMapping/>
  </p:clrMapOvr>
</p:notes>
</file>

<file path=ppt/notesSlides/notesSlide7.xml><?xml version="1.0" encoding="utf-8"?>
<p:notes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Shape 83"/>
          <p:cNvSpPr txBox="1">
            <a:spLocks noGrp="1"/>
          </p:cNvSpPr>
          <p:nvPr>
            <p:ph type="body" idx="1"/>
          </p:nvPr>
        </p:nvSpPr>
        <p:spPr>
          <a:xfrm>
            <a:off x="685800" y="4343400"/>
            <a:ext cx="5486399" cy="4114800"/>
          </a:xfrm>
          <a:prstGeom prst="rect">
            <a:avLst/>
          </a:prstGeom>
          <a:noFill/>
          <a:ln>
            <a:noFill/>
          </a:ln>
        </p:spPr>
        <p:txBody>
          <a:bodyPr wrap="square" lIns="91425" tIns="91425" rIns="91425" bIns="91425" anchor="ctr" anchorCtr="0">
            <a:noAutofit/>
          </a:bodyPr>
          <a:lstStyle/>
          <a:p>
            <a:pPr lvl="0">
              <a:spcBef>
                <a:spcPts val="0"/>
              </a:spcBef>
              <a:buNone/>
            </a:pPr>
            <a:endParaRPr/>
          </a:p>
        </p:txBody>
      </p:sp>
      <p:sp>
        <p:nvSpPr>
          <p:cNvPr id="84" name="Shape 84"/>
          <p:cNvSpPr>
            <a:spLocks noGrp="1" noRot="1" noChangeAspect="1"/>
          </p:cNvSpPr>
          <p:nvPr>
            <p:ph type="sldImg" idx="2"/>
          </p:nvPr>
        </p:nvSpPr>
        <p:spPr>
          <a:xfrm>
            <a:off x="685800" y="685800"/>
            <a:ext cx="54864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3480006"/>
      </p:ext>
    </p:extLst>
  </p:cSld>
  <p:clrMapOvr>
    <a:masterClrMapping/>
  </p:clrMapOvr>
</p:notes>
</file>

<file path=ppt/notesSlides/notesSlide8.xml><?xml version="1.0" encoding="utf-8"?>
<p:notes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Shape 83"/>
          <p:cNvSpPr txBox="1">
            <a:spLocks noGrp="1"/>
          </p:cNvSpPr>
          <p:nvPr>
            <p:ph type="body" idx="1"/>
          </p:nvPr>
        </p:nvSpPr>
        <p:spPr>
          <a:xfrm>
            <a:off x="685800" y="4343400"/>
            <a:ext cx="5486399" cy="4114800"/>
          </a:xfrm>
          <a:prstGeom prst="rect">
            <a:avLst/>
          </a:prstGeom>
          <a:noFill/>
          <a:ln>
            <a:noFill/>
          </a:ln>
        </p:spPr>
        <p:txBody>
          <a:bodyPr wrap="square" lIns="91425" tIns="91425" rIns="91425" bIns="91425" anchor="ctr" anchorCtr="0">
            <a:noAutofit/>
          </a:bodyPr>
          <a:lstStyle/>
          <a:p>
            <a:pPr lvl="0">
              <a:spcBef>
                <a:spcPts val="0"/>
              </a:spcBef>
              <a:buNone/>
            </a:pPr>
            <a:endParaRPr/>
          </a:p>
        </p:txBody>
      </p:sp>
      <p:sp>
        <p:nvSpPr>
          <p:cNvPr id="84" name="Shape 84"/>
          <p:cNvSpPr>
            <a:spLocks noGrp="1" noRot="1" noChangeAspect="1"/>
          </p:cNvSpPr>
          <p:nvPr>
            <p:ph type="sldImg" idx="2"/>
          </p:nvPr>
        </p:nvSpPr>
        <p:spPr>
          <a:xfrm>
            <a:off x="685800" y="685800"/>
            <a:ext cx="54864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3480006"/>
      </p:ext>
    </p:extLst>
  </p:cSld>
  <p:clrMapOvr>
    <a:masterClrMapping/>
  </p:clrMapOvr>
</p:notes>
</file>

<file path=ppt/notesSlides/notesSlide9.xml><?xml version="1.0" encoding="utf-8"?>
<p:notes xmlns:p14="http://schemas.microsoft.com/office/powerpoint/2010/main"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Shape 83"/>
          <p:cNvSpPr txBox="1">
            <a:spLocks noGrp="1"/>
          </p:cNvSpPr>
          <p:nvPr>
            <p:ph type="body" idx="1"/>
          </p:nvPr>
        </p:nvSpPr>
        <p:spPr>
          <a:xfrm>
            <a:off x="685800" y="4343400"/>
            <a:ext cx="5486399" cy="4114800"/>
          </a:xfrm>
          <a:prstGeom prst="rect">
            <a:avLst/>
          </a:prstGeom>
          <a:noFill/>
          <a:ln>
            <a:noFill/>
          </a:ln>
        </p:spPr>
        <p:txBody>
          <a:bodyPr wrap="square" lIns="91425" tIns="91425" rIns="91425" bIns="91425" anchor="ctr" anchorCtr="0">
            <a:noAutofit/>
          </a:bodyPr>
          <a:lstStyle/>
          <a:p>
            <a:pPr lvl="0">
              <a:spcBef>
                <a:spcPts val="0"/>
              </a:spcBef>
              <a:buNone/>
            </a:pPr>
            <a:endParaRPr/>
          </a:p>
        </p:txBody>
      </p:sp>
      <p:sp>
        <p:nvSpPr>
          <p:cNvPr id="84" name="Shape 84"/>
          <p:cNvSpPr>
            <a:spLocks noGrp="1" noRot="1" noChangeAspect="1"/>
          </p:cNvSpPr>
          <p:nvPr>
            <p:ph type="sldImg" idx="2"/>
          </p:nvPr>
        </p:nvSpPr>
        <p:spPr>
          <a:xfrm>
            <a:off x="685800" y="685800"/>
            <a:ext cx="54864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672466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20"/>
        <p:cNvGrpSpPr/>
        <p:nvPr/>
      </p:nvGrpSpPr>
      <p:grpSpPr>
        <a:xfrm>
          <a:off x="0" y="0"/>
          <a:ext cx="0" cy="0"/>
          <a:chOff x="0" y="0"/>
          <a:chExt cx="0" cy="0"/>
        </a:xfrm>
      </p:grpSpPr>
      <p:cxnSp>
        <p:nvCxnSpPr>
          <p:cNvPr id="21" name="Shape 21"/>
          <p:cNvCxnSpPr/>
          <p:nvPr/>
        </p:nvCxnSpPr>
        <p:spPr>
          <a:xfrm>
            <a:off x="492562" y="1400315"/>
            <a:ext cx="424800" cy="0"/>
          </a:xfrm>
          <a:prstGeom prst="straightConnector1">
            <a:avLst/>
          </a:prstGeom>
          <a:noFill/>
          <a:ln w="38100" cap="flat" cmpd="sng">
            <a:solidFill>
              <a:schemeClr val="accent4"/>
            </a:solidFill>
            <a:prstDash val="solid"/>
            <a:round/>
            <a:headEnd type="none" w="med" len="med"/>
            <a:tailEnd type="none" w="med" len="med"/>
          </a:ln>
        </p:spPr>
      </p:cxnSp>
      <p:sp>
        <p:nvSpPr>
          <p:cNvPr id="22" name="Shape 22"/>
          <p:cNvSpPr txBox="1">
            <a:spLocks noGrp="1"/>
          </p:cNvSpPr>
          <p:nvPr>
            <p:ph type="title"/>
          </p:nvPr>
        </p:nvSpPr>
        <p:spPr>
          <a:xfrm>
            <a:off x="387900" y="508916"/>
            <a:ext cx="8368200" cy="762300"/>
          </a:xfrm>
          <a:prstGeom prst="rect">
            <a:avLst/>
          </a:prstGeom>
        </p:spPr>
        <p:txBody>
          <a:bodyPr wrap="square" lIns="91425" tIns="91425" rIns="91425" bIns="91425" anchor="b"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3" name="Shape 23"/>
          <p:cNvSpPr txBox="1">
            <a:spLocks noGrp="1"/>
          </p:cNvSpPr>
          <p:nvPr>
            <p:ph type="body" idx="1"/>
          </p:nvPr>
        </p:nvSpPr>
        <p:spPr>
          <a:xfrm>
            <a:off x="387900" y="1655360"/>
            <a:ext cx="8368200" cy="3420900"/>
          </a:xfrm>
          <a:prstGeom prst="rect">
            <a:avLst/>
          </a:prstGeom>
        </p:spPr>
        <p:txBody>
          <a:bodyPr wrap="square"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4" name="Shape 24"/>
          <p:cNvSpPr txBox="1">
            <a:spLocks noGrp="1"/>
          </p:cNvSpPr>
          <p:nvPr>
            <p:ph type="sldNum" idx="12"/>
          </p:nvPr>
        </p:nvSpPr>
        <p:spPr>
          <a:xfrm>
            <a:off x="8472457" y="5181351"/>
            <a:ext cx="548700" cy="4374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US"/>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59"/>
        <p:cNvGrpSpPr/>
        <p:nvPr/>
      </p:nvGrpSpPr>
      <p:grpSpPr>
        <a:xfrm>
          <a:off x="0" y="0"/>
          <a:ext cx="0" cy="0"/>
          <a:chOff x="0" y="0"/>
          <a:chExt cx="0" cy="0"/>
        </a:xfrm>
      </p:grpSpPr>
      <p:sp>
        <p:nvSpPr>
          <p:cNvPr id="60" name="Shape 60"/>
          <p:cNvSpPr txBox="1">
            <a:spLocks noGrp="1"/>
          </p:cNvSpPr>
          <p:nvPr>
            <p:ph type="title"/>
          </p:nvPr>
        </p:nvSpPr>
        <p:spPr>
          <a:xfrm>
            <a:off x="457200" y="228864"/>
            <a:ext cx="8229600" cy="952800"/>
          </a:xfrm>
          <a:prstGeom prst="rect">
            <a:avLst/>
          </a:prstGeom>
          <a:noFill/>
          <a:ln>
            <a:noFill/>
          </a:ln>
        </p:spPr>
        <p:txBody>
          <a:bodyPr wrap="square" lIns="91425" tIns="91425" rIns="91425" bIns="91425" anchor="ctr" anchorCtr="0"/>
          <a:lstStyle>
            <a:lvl1pPr marL="0" marR="0" lvl="0" indent="0" algn="ctr" rtl="0">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rtl="0">
              <a:spcBef>
                <a:spcPts val="0"/>
              </a:spcBef>
              <a:buNone/>
              <a:defRPr sz="1800"/>
            </a:lvl2pPr>
            <a:lvl3pPr lvl="2" indent="0" rtl="0">
              <a:spcBef>
                <a:spcPts val="0"/>
              </a:spcBef>
              <a:buNone/>
              <a:defRPr sz="1800"/>
            </a:lvl3pPr>
            <a:lvl4pPr lvl="3" indent="0" rtl="0">
              <a:spcBef>
                <a:spcPts val="0"/>
              </a:spcBef>
              <a:buNone/>
              <a:defRPr sz="1800"/>
            </a:lvl4pPr>
            <a:lvl5pPr lvl="4" indent="0" rtl="0">
              <a:spcBef>
                <a:spcPts val="0"/>
              </a:spcBef>
              <a:buNone/>
              <a:defRPr sz="1800"/>
            </a:lvl5pPr>
            <a:lvl6pPr lvl="5" indent="0" rtl="0">
              <a:spcBef>
                <a:spcPts val="0"/>
              </a:spcBef>
              <a:buNone/>
              <a:defRPr sz="1800"/>
            </a:lvl6pPr>
            <a:lvl7pPr lvl="6" indent="0" rtl="0">
              <a:spcBef>
                <a:spcPts val="0"/>
              </a:spcBef>
              <a:buNone/>
              <a:defRPr sz="1800"/>
            </a:lvl7pPr>
            <a:lvl8pPr lvl="7" indent="0" rtl="0">
              <a:spcBef>
                <a:spcPts val="0"/>
              </a:spcBef>
              <a:buNone/>
              <a:defRPr sz="1800"/>
            </a:lvl8pPr>
            <a:lvl9pPr lvl="8" indent="0" rtl="0">
              <a:spcBef>
                <a:spcPts val="0"/>
              </a:spcBef>
              <a:buNone/>
              <a:defRPr sz="1800"/>
            </a:lvl9pPr>
          </a:lstStyle>
          <a:p>
            <a:endParaRPr/>
          </a:p>
        </p:txBody>
      </p:sp>
      <p:sp>
        <p:nvSpPr>
          <p:cNvPr id="61" name="Shape 61"/>
          <p:cNvSpPr txBox="1">
            <a:spLocks noGrp="1"/>
          </p:cNvSpPr>
          <p:nvPr>
            <p:ph type="body" idx="1"/>
          </p:nvPr>
        </p:nvSpPr>
        <p:spPr>
          <a:xfrm>
            <a:off x="457200" y="1333500"/>
            <a:ext cx="8229600" cy="3771600"/>
          </a:xfrm>
          <a:prstGeom prst="rect">
            <a:avLst/>
          </a:prstGeom>
          <a:noFill/>
          <a:ln>
            <a:noFill/>
          </a:ln>
        </p:spPr>
        <p:txBody>
          <a:bodyPr wrap="square" lIns="91425" tIns="91425" rIns="91425" bIns="91425" anchor="t" anchorCtr="0"/>
          <a:lstStyle>
            <a:lvl1pPr marL="342900" marR="0" lvl="0" indent="-139700" algn="l" rtl="0">
              <a:spcBef>
                <a:spcPts val="640"/>
              </a:spcBef>
              <a:buClr>
                <a:schemeClr val="dk1"/>
              </a:buClr>
              <a:buSzPct val="100000"/>
              <a:buFont typeface="Arial"/>
              <a:buChar char="•"/>
              <a:defRPr sz="3200" b="0" i="0" u="none" strike="noStrike" cap="none">
                <a:solidFill>
                  <a:schemeClr val="dk1"/>
                </a:solidFill>
                <a:latin typeface="Calibri"/>
                <a:ea typeface="Calibri"/>
                <a:cs typeface="Calibri"/>
                <a:sym typeface="Calibri"/>
              </a:defRPr>
            </a:lvl1pPr>
            <a:lvl2pPr marL="742950" marR="0" lvl="1" indent="-107950" algn="l" rtl="0">
              <a:spcBef>
                <a:spcPts val="560"/>
              </a:spcBef>
              <a:buClr>
                <a:schemeClr val="dk1"/>
              </a:buClr>
              <a:buSzPct val="100000"/>
              <a:buFont typeface="Arial"/>
              <a:buChar char="–"/>
              <a:defRPr sz="2800" b="0" i="0" u="none" strike="noStrike" cap="none">
                <a:solidFill>
                  <a:schemeClr val="dk1"/>
                </a:solidFill>
                <a:latin typeface="Calibri"/>
                <a:ea typeface="Calibri"/>
                <a:cs typeface="Calibri"/>
                <a:sym typeface="Calibri"/>
              </a:defRPr>
            </a:lvl2pPr>
            <a:lvl3pPr marL="1143000" marR="0" lvl="2" indent="-76200" algn="l" rtl="0">
              <a:spcBef>
                <a:spcPts val="480"/>
              </a:spcBef>
              <a:buClr>
                <a:schemeClr val="dk1"/>
              </a:buClr>
              <a:buSzPct val="100000"/>
              <a:buFont typeface="Arial"/>
              <a:buChar char="•"/>
              <a:defRPr sz="2400" b="0" i="0" u="none" strike="noStrike" cap="none">
                <a:solidFill>
                  <a:schemeClr val="dk1"/>
                </a:solidFill>
                <a:latin typeface="Calibri"/>
                <a:ea typeface="Calibri"/>
                <a:cs typeface="Calibri"/>
                <a:sym typeface="Calibri"/>
              </a:defRPr>
            </a:lvl3pPr>
            <a:lvl4pPr marL="1600200" marR="0" lvl="3"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4pPr>
            <a:lvl5pPr marL="2057400" marR="0" lvl="4"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5pPr>
            <a:lvl6pPr marL="2514600" marR="0" lvl="5"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SzPct val="100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62" name="Shape 62"/>
          <p:cNvSpPr txBox="1">
            <a:spLocks noGrp="1"/>
          </p:cNvSpPr>
          <p:nvPr>
            <p:ph type="dt" idx="10"/>
          </p:nvPr>
        </p:nvSpPr>
        <p:spPr>
          <a:xfrm>
            <a:off x="457200" y="5296958"/>
            <a:ext cx="2133600" cy="304200"/>
          </a:xfrm>
          <a:prstGeom prst="rect">
            <a:avLst/>
          </a:prstGeom>
          <a:noFill/>
          <a:ln>
            <a:noFill/>
          </a:ln>
        </p:spPr>
        <p:txBody>
          <a:bodyPr wrap="square"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63" name="Shape 63"/>
          <p:cNvSpPr txBox="1">
            <a:spLocks noGrp="1"/>
          </p:cNvSpPr>
          <p:nvPr>
            <p:ph type="ftr" idx="11"/>
          </p:nvPr>
        </p:nvSpPr>
        <p:spPr>
          <a:xfrm>
            <a:off x="3124200" y="5296958"/>
            <a:ext cx="2895600" cy="304200"/>
          </a:xfrm>
          <a:prstGeom prst="rect">
            <a:avLst/>
          </a:prstGeom>
          <a:noFill/>
          <a:ln>
            <a:noFill/>
          </a:ln>
        </p:spPr>
        <p:txBody>
          <a:bodyPr wrap="square"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64" name="Shape 64"/>
          <p:cNvSpPr txBox="1">
            <a:spLocks noGrp="1"/>
          </p:cNvSpPr>
          <p:nvPr>
            <p:ph type="sldNum" idx="12"/>
          </p:nvPr>
        </p:nvSpPr>
        <p:spPr>
          <a:xfrm>
            <a:off x="6553200" y="5296958"/>
            <a:ext cx="2133600" cy="304200"/>
          </a:xfrm>
          <a:prstGeom prst="rect">
            <a:avLst/>
          </a:prstGeom>
          <a:noFill/>
          <a:ln>
            <a:noFill/>
          </a:ln>
        </p:spPr>
        <p:txBody>
          <a:bodyPr wrap="square" lIns="91425" tIns="45700" rIns="91425" bIns="45700" anchor="ctr" anchorCtr="0">
            <a:noAutofit/>
          </a:bodyPr>
          <a:lstStyle/>
          <a:p>
            <a:pPr marL="0" marR="0" lvl="0" indent="0" algn="r"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5"/>
        <p:cNvGrpSpPr/>
        <p:nvPr/>
      </p:nvGrpSpPr>
      <p:grpSpPr>
        <a:xfrm>
          <a:off x="0" y="0"/>
          <a:ext cx="0" cy="0"/>
          <a:chOff x="0" y="0"/>
          <a:chExt cx="0" cy="0"/>
        </a:xfrm>
      </p:grpSpPr>
      <p:cxnSp>
        <p:nvCxnSpPr>
          <p:cNvPr id="26" name="Shape 26"/>
          <p:cNvCxnSpPr/>
          <p:nvPr/>
        </p:nvCxnSpPr>
        <p:spPr>
          <a:xfrm>
            <a:off x="492562" y="1400315"/>
            <a:ext cx="424800" cy="0"/>
          </a:xfrm>
          <a:prstGeom prst="straightConnector1">
            <a:avLst/>
          </a:prstGeom>
          <a:noFill/>
          <a:ln w="38100" cap="flat" cmpd="sng">
            <a:solidFill>
              <a:schemeClr val="accent4"/>
            </a:solidFill>
            <a:prstDash val="solid"/>
            <a:round/>
            <a:headEnd type="none" w="med" len="med"/>
            <a:tailEnd type="none" w="med" len="med"/>
          </a:ln>
        </p:spPr>
      </p:cxnSp>
      <p:sp>
        <p:nvSpPr>
          <p:cNvPr id="27" name="Shape 27"/>
          <p:cNvSpPr txBox="1">
            <a:spLocks noGrp="1"/>
          </p:cNvSpPr>
          <p:nvPr>
            <p:ph type="title"/>
          </p:nvPr>
        </p:nvSpPr>
        <p:spPr>
          <a:xfrm>
            <a:off x="387900" y="508916"/>
            <a:ext cx="8368200" cy="762300"/>
          </a:xfrm>
          <a:prstGeom prst="rect">
            <a:avLst/>
          </a:prstGeom>
        </p:spPr>
        <p:txBody>
          <a:bodyPr wrap="square" lIns="91425" tIns="91425" rIns="91425" bIns="91425" anchor="b"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8" name="Shape 28"/>
          <p:cNvSpPr txBox="1">
            <a:spLocks noGrp="1"/>
          </p:cNvSpPr>
          <p:nvPr>
            <p:ph type="body" idx="1"/>
          </p:nvPr>
        </p:nvSpPr>
        <p:spPr>
          <a:xfrm>
            <a:off x="387900" y="1655361"/>
            <a:ext cx="3999900" cy="3420900"/>
          </a:xfrm>
          <a:prstGeom prst="rect">
            <a:avLst/>
          </a:prstGeom>
        </p:spPr>
        <p:txBody>
          <a:bodyPr wrap="square"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9" name="Shape 29"/>
          <p:cNvSpPr txBox="1">
            <a:spLocks noGrp="1"/>
          </p:cNvSpPr>
          <p:nvPr>
            <p:ph type="body" idx="2"/>
          </p:nvPr>
        </p:nvSpPr>
        <p:spPr>
          <a:xfrm>
            <a:off x="4756200" y="1655361"/>
            <a:ext cx="3999900" cy="3420900"/>
          </a:xfrm>
          <a:prstGeom prst="rect">
            <a:avLst/>
          </a:prstGeom>
        </p:spPr>
        <p:txBody>
          <a:bodyPr wrap="square"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30" name="Shape 30"/>
          <p:cNvSpPr txBox="1">
            <a:spLocks noGrp="1"/>
          </p:cNvSpPr>
          <p:nvPr>
            <p:ph type="sldNum" idx="12"/>
          </p:nvPr>
        </p:nvSpPr>
        <p:spPr>
          <a:xfrm>
            <a:off x="8472457" y="5181351"/>
            <a:ext cx="548700" cy="4374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US"/>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31"/>
        <p:cNvGrpSpPr/>
        <p:nvPr/>
      </p:nvGrpSpPr>
      <p:grpSpPr>
        <a:xfrm>
          <a:off x="0" y="0"/>
          <a:ext cx="0" cy="0"/>
          <a:chOff x="0" y="0"/>
          <a:chExt cx="0" cy="0"/>
        </a:xfrm>
      </p:grpSpPr>
      <p:sp>
        <p:nvSpPr>
          <p:cNvPr id="32" name="Shape 32"/>
          <p:cNvSpPr txBox="1">
            <a:spLocks noGrp="1"/>
          </p:cNvSpPr>
          <p:nvPr>
            <p:ph type="title"/>
          </p:nvPr>
        </p:nvSpPr>
        <p:spPr>
          <a:xfrm>
            <a:off x="387900" y="508916"/>
            <a:ext cx="8368200" cy="762300"/>
          </a:xfrm>
          <a:prstGeom prst="rect">
            <a:avLst/>
          </a:prstGeom>
        </p:spPr>
        <p:txBody>
          <a:bodyPr wrap="square" lIns="91425" tIns="91425" rIns="91425" bIns="91425" anchor="b"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33" name="Shape 33"/>
          <p:cNvSpPr txBox="1">
            <a:spLocks noGrp="1"/>
          </p:cNvSpPr>
          <p:nvPr>
            <p:ph type="sldNum" idx="12"/>
          </p:nvPr>
        </p:nvSpPr>
        <p:spPr>
          <a:xfrm>
            <a:off x="8472457" y="5181351"/>
            <a:ext cx="548700" cy="4374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US"/>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34"/>
        <p:cNvGrpSpPr/>
        <p:nvPr/>
      </p:nvGrpSpPr>
      <p:grpSpPr>
        <a:xfrm>
          <a:off x="0" y="0"/>
          <a:ext cx="0" cy="0"/>
          <a:chOff x="0" y="0"/>
          <a:chExt cx="0" cy="0"/>
        </a:xfrm>
      </p:grpSpPr>
      <p:cxnSp>
        <p:nvCxnSpPr>
          <p:cNvPr id="35" name="Shape 35"/>
          <p:cNvCxnSpPr/>
          <p:nvPr/>
        </p:nvCxnSpPr>
        <p:spPr>
          <a:xfrm>
            <a:off x="489218" y="1569196"/>
            <a:ext cx="331500" cy="0"/>
          </a:xfrm>
          <a:prstGeom prst="straightConnector1">
            <a:avLst/>
          </a:prstGeom>
          <a:noFill/>
          <a:ln w="38100" cap="flat" cmpd="sng">
            <a:solidFill>
              <a:schemeClr val="accent4"/>
            </a:solidFill>
            <a:prstDash val="solid"/>
            <a:round/>
            <a:headEnd type="none" w="med" len="med"/>
            <a:tailEnd type="none" w="med" len="med"/>
          </a:ln>
        </p:spPr>
      </p:cxnSp>
      <p:sp>
        <p:nvSpPr>
          <p:cNvPr id="36" name="Shape 36"/>
          <p:cNvSpPr txBox="1">
            <a:spLocks noGrp="1"/>
          </p:cNvSpPr>
          <p:nvPr>
            <p:ph type="title"/>
          </p:nvPr>
        </p:nvSpPr>
        <p:spPr>
          <a:xfrm>
            <a:off x="387900" y="617333"/>
            <a:ext cx="2808000" cy="839700"/>
          </a:xfrm>
          <a:prstGeom prst="rect">
            <a:avLst/>
          </a:prstGeom>
        </p:spPr>
        <p:txBody>
          <a:bodyPr wrap="square" lIns="91425" tIns="91425" rIns="91425" bIns="91425" anchor="b" anchorCtr="0"/>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a:endParaRPr/>
          </a:p>
        </p:txBody>
      </p:sp>
      <p:sp>
        <p:nvSpPr>
          <p:cNvPr id="37" name="Shape 37"/>
          <p:cNvSpPr txBox="1">
            <a:spLocks noGrp="1"/>
          </p:cNvSpPr>
          <p:nvPr>
            <p:ph type="body" idx="1"/>
          </p:nvPr>
        </p:nvSpPr>
        <p:spPr>
          <a:xfrm>
            <a:off x="387900" y="1771138"/>
            <a:ext cx="2808000" cy="2979000"/>
          </a:xfrm>
          <a:prstGeom prst="rect">
            <a:avLst/>
          </a:prstGeom>
        </p:spPr>
        <p:txBody>
          <a:bodyPr wrap="square" lIns="91425" tIns="91425" rIns="91425" bIns="91425" anchor="t" anchorCtr="0"/>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38" name="Shape 38"/>
          <p:cNvSpPr txBox="1">
            <a:spLocks noGrp="1"/>
          </p:cNvSpPr>
          <p:nvPr>
            <p:ph type="sldNum" idx="12"/>
          </p:nvPr>
        </p:nvSpPr>
        <p:spPr>
          <a:xfrm>
            <a:off x="8472457" y="5181351"/>
            <a:ext cx="548700" cy="4374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US"/>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Main point">
    <p:spTree>
      <p:nvGrpSpPr>
        <p:cNvPr id="1" name="Shape 39"/>
        <p:cNvGrpSpPr/>
        <p:nvPr/>
      </p:nvGrpSpPr>
      <p:grpSpPr>
        <a:xfrm>
          <a:off x="0" y="0"/>
          <a:ext cx="0" cy="0"/>
          <a:chOff x="0" y="0"/>
          <a:chExt cx="0" cy="0"/>
        </a:xfrm>
      </p:grpSpPr>
      <p:sp>
        <p:nvSpPr>
          <p:cNvPr id="40" name="Shape 40"/>
          <p:cNvSpPr txBox="1">
            <a:spLocks noGrp="1"/>
          </p:cNvSpPr>
          <p:nvPr>
            <p:ph type="title"/>
          </p:nvPr>
        </p:nvSpPr>
        <p:spPr>
          <a:xfrm>
            <a:off x="490250" y="584833"/>
            <a:ext cx="5618700" cy="4545300"/>
          </a:xfrm>
          <a:prstGeom prst="rect">
            <a:avLst/>
          </a:prstGeom>
        </p:spPr>
        <p:txBody>
          <a:bodyPr wrap="square" lIns="91425" tIns="91425" rIns="91425" bIns="91425" anchor="ctr" anchorCtr="0"/>
          <a:lstStyle>
            <a:lvl1pPr lvl="0">
              <a:spcBef>
                <a:spcPts val="0"/>
              </a:spcBef>
              <a:buSzPct val="100000"/>
              <a:defRPr sz="4800"/>
            </a:lvl1pPr>
            <a:lvl2pPr lvl="1">
              <a:spcBef>
                <a:spcPts val="0"/>
              </a:spcBef>
              <a:buSzPct val="100000"/>
              <a:defRPr sz="4800"/>
            </a:lvl2pPr>
            <a:lvl3pPr lvl="2">
              <a:spcBef>
                <a:spcPts val="0"/>
              </a:spcBef>
              <a:buSzPct val="100000"/>
              <a:defRPr sz="4800"/>
            </a:lvl3pPr>
            <a:lvl4pPr lvl="3">
              <a:spcBef>
                <a:spcPts val="0"/>
              </a:spcBef>
              <a:buSzPct val="100000"/>
              <a:defRPr sz="4800"/>
            </a:lvl4pPr>
            <a:lvl5pPr lvl="4">
              <a:spcBef>
                <a:spcPts val="0"/>
              </a:spcBef>
              <a:buSzPct val="100000"/>
              <a:defRPr sz="4800"/>
            </a:lvl5pPr>
            <a:lvl6pPr lvl="5">
              <a:spcBef>
                <a:spcPts val="0"/>
              </a:spcBef>
              <a:buSzPct val="100000"/>
              <a:defRPr sz="4800"/>
            </a:lvl6pPr>
            <a:lvl7pPr lvl="6">
              <a:spcBef>
                <a:spcPts val="0"/>
              </a:spcBef>
              <a:buSzPct val="100000"/>
              <a:defRPr sz="4800"/>
            </a:lvl7pPr>
            <a:lvl8pPr lvl="7">
              <a:spcBef>
                <a:spcPts val="0"/>
              </a:spcBef>
              <a:buSzPct val="100000"/>
              <a:defRPr sz="4800"/>
            </a:lvl8pPr>
            <a:lvl9pPr lvl="8">
              <a:spcBef>
                <a:spcPts val="0"/>
              </a:spcBef>
              <a:buSzPct val="100000"/>
              <a:defRPr sz="4800"/>
            </a:lvl9pPr>
          </a:lstStyle>
          <a:p>
            <a:endParaRPr/>
          </a:p>
        </p:txBody>
      </p:sp>
      <p:sp>
        <p:nvSpPr>
          <p:cNvPr id="41" name="Shape 41"/>
          <p:cNvSpPr txBox="1">
            <a:spLocks noGrp="1"/>
          </p:cNvSpPr>
          <p:nvPr>
            <p:ph type="sldNum" idx="12"/>
          </p:nvPr>
        </p:nvSpPr>
        <p:spPr>
          <a:xfrm>
            <a:off x="8472457" y="5181351"/>
            <a:ext cx="548700" cy="4374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US"/>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42"/>
        <p:cNvGrpSpPr/>
        <p:nvPr/>
      </p:nvGrpSpPr>
      <p:grpSpPr>
        <a:xfrm>
          <a:off x="0" y="0"/>
          <a:ext cx="0" cy="0"/>
          <a:chOff x="0" y="0"/>
          <a:chExt cx="0" cy="0"/>
        </a:xfrm>
      </p:grpSpPr>
      <p:sp>
        <p:nvSpPr>
          <p:cNvPr id="43" name="Shape 43"/>
          <p:cNvSpPr/>
          <p:nvPr/>
        </p:nvSpPr>
        <p:spPr>
          <a:xfrm>
            <a:off x="4572000" y="-83"/>
            <a:ext cx="4572000" cy="5715000"/>
          </a:xfrm>
          <a:prstGeom prst="rect">
            <a:avLst/>
          </a:prstGeom>
          <a:solidFill>
            <a:schemeClr val="dk2"/>
          </a:solidFill>
          <a:ln>
            <a:noFill/>
          </a:ln>
        </p:spPr>
        <p:txBody>
          <a:bodyPr wrap="square" lIns="91425" tIns="91425" rIns="91425" bIns="91425" anchor="ctr" anchorCtr="0">
            <a:noAutofit/>
          </a:bodyPr>
          <a:lstStyle/>
          <a:p>
            <a:pPr lvl="0">
              <a:spcBef>
                <a:spcPts val="0"/>
              </a:spcBef>
              <a:buNone/>
            </a:pPr>
            <a:endParaRPr/>
          </a:p>
        </p:txBody>
      </p:sp>
      <p:cxnSp>
        <p:nvCxnSpPr>
          <p:cNvPr id="44" name="Shape 44"/>
          <p:cNvCxnSpPr/>
          <p:nvPr/>
        </p:nvCxnSpPr>
        <p:spPr>
          <a:xfrm>
            <a:off x="5029675" y="4995003"/>
            <a:ext cx="540900" cy="0"/>
          </a:xfrm>
          <a:prstGeom prst="straightConnector1">
            <a:avLst/>
          </a:prstGeom>
          <a:noFill/>
          <a:ln w="38100" cap="flat" cmpd="sng">
            <a:solidFill>
              <a:schemeClr val="accent5"/>
            </a:solidFill>
            <a:prstDash val="solid"/>
            <a:round/>
            <a:headEnd type="none" w="med" len="med"/>
            <a:tailEnd type="none" w="med" len="med"/>
          </a:ln>
        </p:spPr>
      </p:cxnSp>
      <p:sp>
        <p:nvSpPr>
          <p:cNvPr id="45" name="Shape 45"/>
          <p:cNvSpPr txBox="1">
            <a:spLocks noGrp="1"/>
          </p:cNvSpPr>
          <p:nvPr>
            <p:ph type="title"/>
          </p:nvPr>
        </p:nvSpPr>
        <p:spPr>
          <a:xfrm>
            <a:off x="265500" y="1343416"/>
            <a:ext cx="4045200" cy="1673700"/>
          </a:xfrm>
          <a:prstGeom prst="rect">
            <a:avLst/>
          </a:prstGeom>
        </p:spPr>
        <p:txBody>
          <a:bodyPr wrap="square" lIns="91425" tIns="91425" rIns="91425" bIns="91425" anchor="b" anchorCtr="0"/>
          <a:lstStyle>
            <a:lvl1pPr lvl="0" algn="ctr">
              <a:spcBef>
                <a:spcPts val="0"/>
              </a:spcBef>
              <a:buSzPct val="100000"/>
              <a:defRPr sz="3800"/>
            </a:lvl1pPr>
            <a:lvl2pPr lvl="1" algn="ctr">
              <a:spcBef>
                <a:spcPts val="0"/>
              </a:spcBef>
              <a:buSzPct val="100000"/>
              <a:defRPr sz="3800"/>
            </a:lvl2pPr>
            <a:lvl3pPr lvl="2" algn="ctr">
              <a:spcBef>
                <a:spcPts val="0"/>
              </a:spcBef>
              <a:buSzPct val="100000"/>
              <a:defRPr sz="3800"/>
            </a:lvl3pPr>
            <a:lvl4pPr lvl="3" algn="ctr">
              <a:spcBef>
                <a:spcPts val="0"/>
              </a:spcBef>
              <a:buSzPct val="100000"/>
              <a:defRPr sz="3800"/>
            </a:lvl4pPr>
            <a:lvl5pPr lvl="4" algn="ctr">
              <a:spcBef>
                <a:spcPts val="0"/>
              </a:spcBef>
              <a:buSzPct val="100000"/>
              <a:defRPr sz="3800"/>
            </a:lvl5pPr>
            <a:lvl6pPr lvl="5" algn="ctr">
              <a:spcBef>
                <a:spcPts val="0"/>
              </a:spcBef>
              <a:buSzPct val="100000"/>
              <a:defRPr sz="3800"/>
            </a:lvl6pPr>
            <a:lvl7pPr lvl="6" algn="ctr">
              <a:spcBef>
                <a:spcPts val="0"/>
              </a:spcBef>
              <a:buSzPct val="100000"/>
              <a:defRPr sz="3800"/>
            </a:lvl7pPr>
            <a:lvl8pPr lvl="7" algn="ctr">
              <a:spcBef>
                <a:spcPts val="0"/>
              </a:spcBef>
              <a:buSzPct val="100000"/>
              <a:defRPr sz="3800"/>
            </a:lvl8pPr>
            <a:lvl9pPr lvl="8" algn="ctr">
              <a:spcBef>
                <a:spcPts val="0"/>
              </a:spcBef>
              <a:buSzPct val="100000"/>
              <a:defRPr sz="3800"/>
            </a:lvl9pPr>
          </a:lstStyle>
          <a:p>
            <a:endParaRPr/>
          </a:p>
        </p:txBody>
      </p:sp>
      <p:sp>
        <p:nvSpPr>
          <p:cNvPr id="46" name="Shape 46"/>
          <p:cNvSpPr txBox="1">
            <a:spLocks noGrp="1"/>
          </p:cNvSpPr>
          <p:nvPr>
            <p:ph type="subTitle" idx="1"/>
          </p:nvPr>
        </p:nvSpPr>
        <p:spPr>
          <a:xfrm>
            <a:off x="265500" y="3076667"/>
            <a:ext cx="4045200" cy="1494900"/>
          </a:xfrm>
          <a:prstGeom prst="rect">
            <a:avLst/>
          </a:prstGeom>
        </p:spPr>
        <p:txBody>
          <a:bodyPr wrap="square" lIns="91425" tIns="91425" rIns="91425" bIns="91425" anchor="t" anchorCtr="0"/>
          <a:lstStyle>
            <a:lvl1pPr lvl="0" algn="ctr">
              <a:lnSpc>
                <a:spcPct val="100000"/>
              </a:lnSpc>
              <a:spcBef>
                <a:spcPts val="0"/>
              </a:spcBef>
              <a:spcAft>
                <a:spcPts val="0"/>
              </a:spcAft>
              <a:buClr>
                <a:schemeClr val="accent5"/>
              </a:buClr>
              <a:buSzPct val="100000"/>
              <a:buNone/>
              <a:defRPr sz="2100">
                <a:solidFill>
                  <a:schemeClr val="accent5"/>
                </a:solidFill>
              </a:defRPr>
            </a:lvl1pPr>
            <a:lvl2pPr lvl="1" algn="ctr">
              <a:lnSpc>
                <a:spcPct val="100000"/>
              </a:lnSpc>
              <a:spcBef>
                <a:spcPts val="0"/>
              </a:spcBef>
              <a:spcAft>
                <a:spcPts val="0"/>
              </a:spcAft>
              <a:buClr>
                <a:schemeClr val="accent5"/>
              </a:buClr>
              <a:buSzPct val="100000"/>
              <a:buNone/>
              <a:defRPr sz="2100">
                <a:solidFill>
                  <a:schemeClr val="accent5"/>
                </a:solidFill>
              </a:defRPr>
            </a:lvl2pPr>
            <a:lvl3pPr lvl="2" algn="ctr">
              <a:lnSpc>
                <a:spcPct val="100000"/>
              </a:lnSpc>
              <a:spcBef>
                <a:spcPts val="0"/>
              </a:spcBef>
              <a:spcAft>
                <a:spcPts val="0"/>
              </a:spcAft>
              <a:buClr>
                <a:schemeClr val="accent5"/>
              </a:buClr>
              <a:buSzPct val="100000"/>
              <a:buNone/>
              <a:defRPr sz="2100">
                <a:solidFill>
                  <a:schemeClr val="accent5"/>
                </a:solidFill>
              </a:defRPr>
            </a:lvl3pPr>
            <a:lvl4pPr lvl="3" algn="ctr">
              <a:lnSpc>
                <a:spcPct val="100000"/>
              </a:lnSpc>
              <a:spcBef>
                <a:spcPts val="0"/>
              </a:spcBef>
              <a:spcAft>
                <a:spcPts val="0"/>
              </a:spcAft>
              <a:buClr>
                <a:schemeClr val="accent5"/>
              </a:buClr>
              <a:buSzPct val="100000"/>
              <a:buNone/>
              <a:defRPr sz="2100">
                <a:solidFill>
                  <a:schemeClr val="accent5"/>
                </a:solidFill>
              </a:defRPr>
            </a:lvl4pPr>
            <a:lvl5pPr lvl="4" algn="ctr">
              <a:lnSpc>
                <a:spcPct val="100000"/>
              </a:lnSpc>
              <a:spcBef>
                <a:spcPts val="0"/>
              </a:spcBef>
              <a:spcAft>
                <a:spcPts val="0"/>
              </a:spcAft>
              <a:buClr>
                <a:schemeClr val="accent5"/>
              </a:buClr>
              <a:buSzPct val="100000"/>
              <a:buNone/>
              <a:defRPr sz="2100">
                <a:solidFill>
                  <a:schemeClr val="accent5"/>
                </a:solidFill>
              </a:defRPr>
            </a:lvl5pPr>
            <a:lvl6pPr lvl="5" algn="ctr">
              <a:lnSpc>
                <a:spcPct val="100000"/>
              </a:lnSpc>
              <a:spcBef>
                <a:spcPts val="0"/>
              </a:spcBef>
              <a:spcAft>
                <a:spcPts val="0"/>
              </a:spcAft>
              <a:buClr>
                <a:schemeClr val="accent5"/>
              </a:buClr>
              <a:buSzPct val="100000"/>
              <a:buNone/>
              <a:defRPr sz="2100">
                <a:solidFill>
                  <a:schemeClr val="accent5"/>
                </a:solidFill>
              </a:defRPr>
            </a:lvl6pPr>
            <a:lvl7pPr lvl="6" algn="ctr">
              <a:lnSpc>
                <a:spcPct val="100000"/>
              </a:lnSpc>
              <a:spcBef>
                <a:spcPts val="0"/>
              </a:spcBef>
              <a:spcAft>
                <a:spcPts val="0"/>
              </a:spcAft>
              <a:buClr>
                <a:schemeClr val="accent5"/>
              </a:buClr>
              <a:buSzPct val="100000"/>
              <a:buNone/>
              <a:defRPr sz="2100">
                <a:solidFill>
                  <a:schemeClr val="accent5"/>
                </a:solidFill>
              </a:defRPr>
            </a:lvl7pPr>
            <a:lvl8pPr lvl="7" algn="ctr">
              <a:lnSpc>
                <a:spcPct val="100000"/>
              </a:lnSpc>
              <a:spcBef>
                <a:spcPts val="0"/>
              </a:spcBef>
              <a:spcAft>
                <a:spcPts val="0"/>
              </a:spcAft>
              <a:buClr>
                <a:schemeClr val="accent5"/>
              </a:buClr>
              <a:buSzPct val="100000"/>
              <a:buNone/>
              <a:defRPr sz="2100">
                <a:solidFill>
                  <a:schemeClr val="accent5"/>
                </a:solidFill>
              </a:defRPr>
            </a:lvl8pPr>
            <a:lvl9pPr lvl="8" algn="ctr">
              <a:lnSpc>
                <a:spcPct val="100000"/>
              </a:lnSpc>
              <a:spcBef>
                <a:spcPts val="0"/>
              </a:spcBef>
              <a:spcAft>
                <a:spcPts val="0"/>
              </a:spcAft>
              <a:buClr>
                <a:schemeClr val="accent5"/>
              </a:buClr>
              <a:buSzPct val="100000"/>
              <a:buNone/>
              <a:defRPr sz="2100">
                <a:solidFill>
                  <a:schemeClr val="accent5"/>
                </a:solidFill>
              </a:defRPr>
            </a:lvl9pPr>
          </a:lstStyle>
          <a:p>
            <a:endParaRPr/>
          </a:p>
        </p:txBody>
      </p:sp>
      <p:sp>
        <p:nvSpPr>
          <p:cNvPr id="47" name="Shape 47"/>
          <p:cNvSpPr txBox="1">
            <a:spLocks noGrp="1"/>
          </p:cNvSpPr>
          <p:nvPr>
            <p:ph type="body" idx="2"/>
          </p:nvPr>
        </p:nvSpPr>
        <p:spPr>
          <a:xfrm>
            <a:off x="4939500" y="804666"/>
            <a:ext cx="3837000" cy="4105800"/>
          </a:xfrm>
          <a:prstGeom prst="rect">
            <a:avLst/>
          </a:prstGeom>
        </p:spPr>
        <p:txBody>
          <a:bodyPr wrap="square"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48" name="Shape 48"/>
          <p:cNvSpPr txBox="1">
            <a:spLocks noGrp="1"/>
          </p:cNvSpPr>
          <p:nvPr>
            <p:ph type="sldNum" idx="12"/>
          </p:nvPr>
        </p:nvSpPr>
        <p:spPr>
          <a:xfrm>
            <a:off x="8472457" y="5181351"/>
            <a:ext cx="548700" cy="4374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US"/>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Caption">
    <p:spTree>
      <p:nvGrpSpPr>
        <p:cNvPr id="1" name="Shape 49"/>
        <p:cNvGrpSpPr/>
        <p:nvPr/>
      </p:nvGrpSpPr>
      <p:grpSpPr>
        <a:xfrm>
          <a:off x="0" y="0"/>
          <a:ext cx="0" cy="0"/>
          <a:chOff x="0" y="0"/>
          <a:chExt cx="0" cy="0"/>
        </a:xfrm>
      </p:grpSpPr>
      <p:sp>
        <p:nvSpPr>
          <p:cNvPr id="50" name="Shape 50"/>
          <p:cNvSpPr txBox="1">
            <a:spLocks noGrp="1"/>
          </p:cNvSpPr>
          <p:nvPr>
            <p:ph type="body" idx="1"/>
          </p:nvPr>
        </p:nvSpPr>
        <p:spPr>
          <a:xfrm>
            <a:off x="319500" y="4704138"/>
            <a:ext cx="5998800" cy="665400"/>
          </a:xfrm>
          <a:prstGeom prst="rect">
            <a:avLst/>
          </a:prstGeom>
        </p:spPr>
        <p:txBody>
          <a:bodyPr wrap="square" lIns="91425" tIns="91425" rIns="91425" bIns="91425" anchor="ctr" anchorCtr="0"/>
          <a:lstStyle>
            <a:lvl1pPr lvl="0">
              <a:lnSpc>
                <a:spcPct val="100000"/>
              </a:lnSpc>
              <a:spcBef>
                <a:spcPts val="0"/>
              </a:spcBef>
              <a:spcAft>
                <a:spcPts val="0"/>
              </a:spcAft>
              <a:buFont typeface="Roboto Slab"/>
              <a:buNone/>
              <a:defRPr>
                <a:latin typeface="Roboto Slab"/>
                <a:ea typeface="Roboto Slab"/>
                <a:cs typeface="Roboto Slab"/>
                <a:sym typeface="Roboto Slab"/>
              </a:defRPr>
            </a:lvl1pPr>
          </a:lstStyle>
          <a:p>
            <a:endParaRPr/>
          </a:p>
        </p:txBody>
      </p:sp>
      <p:sp>
        <p:nvSpPr>
          <p:cNvPr id="51" name="Shape 51"/>
          <p:cNvSpPr txBox="1">
            <a:spLocks noGrp="1"/>
          </p:cNvSpPr>
          <p:nvPr>
            <p:ph type="sldNum" idx="12"/>
          </p:nvPr>
        </p:nvSpPr>
        <p:spPr>
          <a:xfrm>
            <a:off x="8472457" y="5181351"/>
            <a:ext cx="548700" cy="4374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US"/>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Big number">
    <p:spTree>
      <p:nvGrpSpPr>
        <p:cNvPr id="1" name="Shape 52"/>
        <p:cNvGrpSpPr/>
        <p:nvPr/>
      </p:nvGrpSpPr>
      <p:grpSpPr>
        <a:xfrm>
          <a:off x="0" y="0"/>
          <a:ext cx="0" cy="0"/>
          <a:chOff x="0" y="0"/>
          <a:chExt cx="0" cy="0"/>
        </a:xfrm>
      </p:grpSpPr>
      <p:sp>
        <p:nvSpPr>
          <p:cNvPr id="53" name="Shape 53"/>
          <p:cNvSpPr/>
          <p:nvPr/>
        </p:nvSpPr>
        <p:spPr>
          <a:xfrm>
            <a:off x="150" y="5640916"/>
            <a:ext cx="9143700" cy="74100"/>
          </a:xfrm>
          <a:prstGeom prst="rect">
            <a:avLst/>
          </a:prstGeom>
          <a:solidFill>
            <a:schemeClr val="accent4"/>
          </a:solidFill>
          <a:ln>
            <a:noFill/>
          </a:ln>
        </p:spPr>
        <p:txBody>
          <a:bodyPr wrap="square" lIns="91425" tIns="91425" rIns="91425" bIns="91425" anchor="ctr" anchorCtr="0">
            <a:noAutofit/>
          </a:bodyPr>
          <a:lstStyle/>
          <a:p>
            <a:pPr lvl="0">
              <a:spcBef>
                <a:spcPts val="0"/>
              </a:spcBef>
              <a:buNone/>
            </a:pPr>
            <a:endParaRPr/>
          </a:p>
        </p:txBody>
      </p:sp>
      <p:sp>
        <p:nvSpPr>
          <p:cNvPr id="54" name="Shape 54"/>
          <p:cNvSpPr txBox="1">
            <a:spLocks noGrp="1"/>
          </p:cNvSpPr>
          <p:nvPr>
            <p:ph type="title"/>
          </p:nvPr>
        </p:nvSpPr>
        <p:spPr>
          <a:xfrm>
            <a:off x="387900" y="1280500"/>
            <a:ext cx="8368200" cy="1709400"/>
          </a:xfrm>
          <a:prstGeom prst="rect">
            <a:avLst/>
          </a:prstGeom>
        </p:spPr>
        <p:txBody>
          <a:bodyPr wrap="square" lIns="91425" tIns="91425" rIns="91425" bIns="91425" anchor="ctr" anchorCtr="0"/>
          <a:lstStyle>
            <a:lvl1pPr lvl="0" algn="ctr">
              <a:spcBef>
                <a:spcPts val="0"/>
              </a:spcBef>
              <a:buClr>
                <a:schemeClr val="accent5"/>
              </a:buClr>
              <a:buSzPct val="100000"/>
              <a:defRPr sz="13000">
                <a:solidFill>
                  <a:schemeClr val="accent5"/>
                </a:solidFill>
              </a:defRPr>
            </a:lvl1pPr>
            <a:lvl2pPr lvl="1" algn="ctr">
              <a:spcBef>
                <a:spcPts val="0"/>
              </a:spcBef>
              <a:buClr>
                <a:schemeClr val="accent5"/>
              </a:buClr>
              <a:buSzPct val="100000"/>
              <a:defRPr sz="13000">
                <a:solidFill>
                  <a:schemeClr val="accent5"/>
                </a:solidFill>
              </a:defRPr>
            </a:lvl2pPr>
            <a:lvl3pPr lvl="2" algn="ctr">
              <a:spcBef>
                <a:spcPts val="0"/>
              </a:spcBef>
              <a:buClr>
                <a:schemeClr val="accent5"/>
              </a:buClr>
              <a:buSzPct val="100000"/>
              <a:defRPr sz="13000">
                <a:solidFill>
                  <a:schemeClr val="accent5"/>
                </a:solidFill>
              </a:defRPr>
            </a:lvl3pPr>
            <a:lvl4pPr lvl="3" algn="ctr">
              <a:spcBef>
                <a:spcPts val="0"/>
              </a:spcBef>
              <a:buClr>
                <a:schemeClr val="accent5"/>
              </a:buClr>
              <a:buSzPct val="100000"/>
              <a:defRPr sz="13000">
                <a:solidFill>
                  <a:schemeClr val="accent5"/>
                </a:solidFill>
              </a:defRPr>
            </a:lvl4pPr>
            <a:lvl5pPr lvl="4" algn="ctr">
              <a:spcBef>
                <a:spcPts val="0"/>
              </a:spcBef>
              <a:buClr>
                <a:schemeClr val="accent5"/>
              </a:buClr>
              <a:buSzPct val="100000"/>
              <a:defRPr sz="13000">
                <a:solidFill>
                  <a:schemeClr val="accent5"/>
                </a:solidFill>
              </a:defRPr>
            </a:lvl5pPr>
            <a:lvl6pPr lvl="5" algn="ctr">
              <a:spcBef>
                <a:spcPts val="0"/>
              </a:spcBef>
              <a:buClr>
                <a:schemeClr val="accent5"/>
              </a:buClr>
              <a:buSzPct val="100000"/>
              <a:defRPr sz="13000">
                <a:solidFill>
                  <a:schemeClr val="accent5"/>
                </a:solidFill>
              </a:defRPr>
            </a:lvl6pPr>
            <a:lvl7pPr lvl="6" algn="ctr">
              <a:spcBef>
                <a:spcPts val="0"/>
              </a:spcBef>
              <a:buClr>
                <a:schemeClr val="accent5"/>
              </a:buClr>
              <a:buSzPct val="100000"/>
              <a:defRPr sz="13000">
                <a:solidFill>
                  <a:schemeClr val="accent5"/>
                </a:solidFill>
              </a:defRPr>
            </a:lvl7pPr>
            <a:lvl8pPr lvl="7" algn="ctr">
              <a:spcBef>
                <a:spcPts val="0"/>
              </a:spcBef>
              <a:buClr>
                <a:schemeClr val="accent5"/>
              </a:buClr>
              <a:buSzPct val="100000"/>
              <a:defRPr sz="13000">
                <a:solidFill>
                  <a:schemeClr val="accent5"/>
                </a:solidFill>
              </a:defRPr>
            </a:lvl8pPr>
            <a:lvl9pPr lvl="8" algn="ctr">
              <a:spcBef>
                <a:spcPts val="0"/>
              </a:spcBef>
              <a:buClr>
                <a:schemeClr val="accent5"/>
              </a:buClr>
              <a:buSzPct val="100000"/>
              <a:defRPr sz="13000">
                <a:solidFill>
                  <a:schemeClr val="accent5"/>
                </a:solidFill>
              </a:defRPr>
            </a:lvl9pPr>
          </a:lstStyle>
          <a:p>
            <a:endParaRPr/>
          </a:p>
        </p:txBody>
      </p:sp>
      <p:sp>
        <p:nvSpPr>
          <p:cNvPr id="55" name="Shape 55"/>
          <p:cNvSpPr txBox="1">
            <a:spLocks noGrp="1"/>
          </p:cNvSpPr>
          <p:nvPr>
            <p:ph type="body" idx="1"/>
          </p:nvPr>
        </p:nvSpPr>
        <p:spPr>
          <a:xfrm>
            <a:off x="387900" y="3243833"/>
            <a:ext cx="8368200" cy="1190700"/>
          </a:xfrm>
          <a:prstGeom prst="rect">
            <a:avLst/>
          </a:prstGeom>
        </p:spPr>
        <p:txBody>
          <a:bodyPr wrap="square" lIns="91425" tIns="91425" rIns="91425" bIns="91425" anchor="t" anchorCtr="0"/>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a:endParaRPr/>
          </a:p>
        </p:txBody>
      </p:sp>
      <p:sp>
        <p:nvSpPr>
          <p:cNvPr id="56" name="Shape 56"/>
          <p:cNvSpPr txBox="1">
            <a:spLocks noGrp="1"/>
          </p:cNvSpPr>
          <p:nvPr>
            <p:ph type="sldNum" idx="12"/>
          </p:nvPr>
        </p:nvSpPr>
        <p:spPr>
          <a:xfrm>
            <a:off x="8472457" y="5181351"/>
            <a:ext cx="548700" cy="4374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US"/>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7"/>
        <p:cNvGrpSpPr/>
        <p:nvPr/>
      </p:nvGrpSpPr>
      <p:grpSpPr>
        <a:xfrm>
          <a:off x="0" y="0"/>
          <a:ext cx="0" cy="0"/>
          <a:chOff x="0" y="0"/>
          <a:chExt cx="0" cy="0"/>
        </a:xfrm>
      </p:grpSpPr>
      <p:sp>
        <p:nvSpPr>
          <p:cNvPr id="58" name="Shape 58"/>
          <p:cNvSpPr txBox="1">
            <a:spLocks noGrp="1"/>
          </p:cNvSpPr>
          <p:nvPr>
            <p:ph type="sldNum" idx="12"/>
          </p:nvPr>
        </p:nvSpPr>
        <p:spPr>
          <a:xfrm>
            <a:off x="8472457" y="5181351"/>
            <a:ext cx="548700" cy="437400"/>
          </a:xfrm>
          <a:prstGeom prst="rect">
            <a:avLst/>
          </a:prstGeom>
        </p:spPr>
        <p:txBody>
          <a:bodyPr wrap="square" lIns="91425" tIns="91425" rIns="91425" bIns="91425" anchor="ctr" anchorCtr="0">
            <a:noAutofit/>
          </a:bodyPr>
          <a:lstStyle/>
          <a:p>
            <a:pPr lvl="0">
              <a:spcBef>
                <a:spcPts val="0"/>
              </a:spcBef>
              <a:buNone/>
            </a:pPr>
            <a:fld id="{00000000-1234-1234-1234-123412341234}" type="slidenum">
              <a:rPr lang="en-US"/>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arina">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87900" y="508916"/>
            <a:ext cx="8368200" cy="762300"/>
          </a:xfrm>
          <a:prstGeom prst="rect">
            <a:avLst/>
          </a:prstGeom>
          <a:noFill/>
          <a:ln>
            <a:noFill/>
          </a:ln>
        </p:spPr>
        <p:txBody>
          <a:bodyPr wrap="square" lIns="91425" tIns="91425" rIns="91425" bIns="91425" anchor="b" anchorCtr="0"/>
          <a:lstStyle>
            <a:lvl1pPr lvl="0">
              <a:spcBef>
                <a:spcPts val="0"/>
              </a:spcBef>
              <a:buClr>
                <a:schemeClr val="dk1"/>
              </a:buClr>
              <a:buSzPct val="100000"/>
              <a:buFont typeface="Roboto Slab"/>
              <a:buNone/>
              <a:defRPr sz="3000">
                <a:solidFill>
                  <a:schemeClr val="dk1"/>
                </a:solidFill>
                <a:latin typeface="Roboto Slab"/>
                <a:ea typeface="Roboto Slab"/>
                <a:cs typeface="Roboto Slab"/>
                <a:sym typeface="Roboto Slab"/>
              </a:defRPr>
            </a:lvl1pPr>
            <a:lvl2pPr lvl="1">
              <a:spcBef>
                <a:spcPts val="0"/>
              </a:spcBef>
              <a:buClr>
                <a:schemeClr val="dk1"/>
              </a:buClr>
              <a:buSzPct val="100000"/>
              <a:buFont typeface="Roboto Slab"/>
              <a:buNone/>
              <a:defRPr sz="3000">
                <a:solidFill>
                  <a:schemeClr val="dk1"/>
                </a:solidFill>
                <a:latin typeface="Roboto Slab"/>
                <a:ea typeface="Roboto Slab"/>
                <a:cs typeface="Roboto Slab"/>
                <a:sym typeface="Roboto Slab"/>
              </a:defRPr>
            </a:lvl2pPr>
            <a:lvl3pPr lvl="2">
              <a:spcBef>
                <a:spcPts val="0"/>
              </a:spcBef>
              <a:buClr>
                <a:schemeClr val="dk1"/>
              </a:buClr>
              <a:buSzPct val="100000"/>
              <a:buFont typeface="Roboto Slab"/>
              <a:buNone/>
              <a:defRPr sz="3000">
                <a:solidFill>
                  <a:schemeClr val="dk1"/>
                </a:solidFill>
                <a:latin typeface="Roboto Slab"/>
                <a:ea typeface="Roboto Slab"/>
                <a:cs typeface="Roboto Slab"/>
                <a:sym typeface="Roboto Slab"/>
              </a:defRPr>
            </a:lvl3pPr>
            <a:lvl4pPr lvl="3">
              <a:spcBef>
                <a:spcPts val="0"/>
              </a:spcBef>
              <a:buClr>
                <a:schemeClr val="dk1"/>
              </a:buClr>
              <a:buSzPct val="100000"/>
              <a:buFont typeface="Roboto Slab"/>
              <a:buNone/>
              <a:defRPr sz="3000">
                <a:solidFill>
                  <a:schemeClr val="dk1"/>
                </a:solidFill>
                <a:latin typeface="Roboto Slab"/>
                <a:ea typeface="Roboto Slab"/>
                <a:cs typeface="Roboto Slab"/>
                <a:sym typeface="Roboto Slab"/>
              </a:defRPr>
            </a:lvl4pPr>
            <a:lvl5pPr lvl="4">
              <a:spcBef>
                <a:spcPts val="0"/>
              </a:spcBef>
              <a:buClr>
                <a:schemeClr val="dk1"/>
              </a:buClr>
              <a:buSzPct val="100000"/>
              <a:buFont typeface="Roboto Slab"/>
              <a:buNone/>
              <a:defRPr sz="3000">
                <a:solidFill>
                  <a:schemeClr val="dk1"/>
                </a:solidFill>
                <a:latin typeface="Roboto Slab"/>
                <a:ea typeface="Roboto Slab"/>
                <a:cs typeface="Roboto Slab"/>
                <a:sym typeface="Roboto Slab"/>
              </a:defRPr>
            </a:lvl5pPr>
            <a:lvl6pPr lvl="5">
              <a:spcBef>
                <a:spcPts val="0"/>
              </a:spcBef>
              <a:buClr>
                <a:schemeClr val="dk1"/>
              </a:buClr>
              <a:buSzPct val="100000"/>
              <a:buFont typeface="Roboto Slab"/>
              <a:buNone/>
              <a:defRPr sz="3000">
                <a:solidFill>
                  <a:schemeClr val="dk1"/>
                </a:solidFill>
                <a:latin typeface="Roboto Slab"/>
                <a:ea typeface="Roboto Slab"/>
                <a:cs typeface="Roboto Slab"/>
                <a:sym typeface="Roboto Slab"/>
              </a:defRPr>
            </a:lvl6pPr>
            <a:lvl7pPr lvl="6">
              <a:spcBef>
                <a:spcPts val="0"/>
              </a:spcBef>
              <a:buClr>
                <a:schemeClr val="dk1"/>
              </a:buClr>
              <a:buSzPct val="100000"/>
              <a:buFont typeface="Roboto Slab"/>
              <a:buNone/>
              <a:defRPr sz="3000">
                <a:solidFill>
                  <a:schemeClr val="dk1"/>
                </a:solidFill>
                <a:latin typeface="Roboto Slab"/>
                <a:ea typeface="Roboto Slab"/>
                <a:cs typeface="Roboto Slab"/>
                <a:sym typeface="Roboto Slab"/>
              </a:defRPr>
            </a:lvl7pPr>
            <a:lvl8pPr lvl="7">
              <a:spcBef>
                <a:spcPts val="0"/>
              </a:spcBef>
              <a:buClr>
                <a:schemeClr val="dk1"/>
              </a:buClr>
              <a:buSzPct val="100000"/>
              <a:buFont typeface="Roboto Slab"/>
              <a:buNone/>
              <a:defRPr sz="3000">
                <a:solidFill>
                  <a:schemeClr val="dk1"/>
                </a:solidFill>
                <a:latin typeface="Roboto Slab"/>
                <a:ea typeface="Roboto Slab"/>
                <a:cs typeface="Roboto Slab"/>
                <a:sym typeface="Roboto Slab"/>
              </a:defRPr>
            </a:lvl8pPr>
            <a:lvl9pPr lvl="8">
              <a:spcBef>
                <a:spcPts val="0"/>
              </a:spcBef>
              <a:buClr>
                <a:schemeClr val="dk1"/>
              </a:buClr>
              <a:buSzPct val="100000"/>
              <a:buFont typeface="Roboto Slab"/>
              <a:buNone/>
              <a:defRPr sz="3000">
                <a:solidFill>
                  <a:schemeClr val="dk1"/>
                </a:solidFill>
                <a:latin typeface="Roboto Slab"/>
                <a:ea typeface="Roboto Slab"/>
                <a:cs typeface="Roboto Slab"/>
                <a:sym typeface="Roboto Slab"/>
              </a:defRPr>
            </a:lvl9pPr>
          </a:lstStyle>
          <a:p>
            <a:endParaRPr/>
          </a:p>
        </p:txBody>
      </p:sp>
      <p:sp>
        <p:nvSpPr>
          <p:cNvPr id="7" name="Shape 7"/>
          <p:cNvSpPr txBox="1">
            <a:spLocks noGrp="1"/>
          </p:cNvSpPr>
          <p:nvPr>
            <p:ph type="body" idx="1"/>
          </p:nvPr>
        </p:nvSpPr>
        <p:spPr>
          <a:xfrm>
            <a:off x="387900" y="1655360"/>
            <a:ext cx="8368200" cy="3420900"/>
          </a:xfrm>
          <a:prstGeom prst="rect">
            <a:avLst/>
          </a:prstGeom>
          <a:noFill/>
          <a:ln>
            <a:noFill/>
          </a:ln>
        </p:spPr>
        <p:txBody>
          <a:bodyPr wrap="square" lIns="91425" tIns="91425" rIns="91425" bIns="91425" anchor="t" anchorCtr="0"/>
          <a:lstStyle>
            <a:lvl1pPr lvl="0">
              <a:lnSpc>
                <a:spcPct val="115000"/>
              </a:lnSpc>
              <a:spcBef>
                <a:spcPts val="0"/>
              </a:spcBef>
              <a:spcAft>
                <a:spcPts val="1600"/>
              </a:spcAft>
              <a:buClr>
                <a:schemeClr val="dk1"/>
              </a:buClr>
              <a:buSzPct val="100000"/>
              <a:buFont typeface="Roboto"/>
              <a:buChar char="●"/>
              <a:defRPr sz="1800">
                <a:solidFill>
                  <a:schemeClr val="dk1"/>
                </a:solidFill>
                <a:latin typeface="Roboto"/>
                <a:ea typeface="Roboto"/>
                <a:cs typeface="Roboto"/>
                <a:sym typeface="Roboto"/>
              </a:defRPr>
            </a:lvl1pPr>
            <a:lvl2pPr lvl="1">
              <a:lnSpc>
                <a:spcPct val="115000"/>
              </a:lnSpc>
              <a:spcBef>
                <a:spcPts val="0"/>
              </a:spcBef>
              <a:spcAft>
                <a:spcPts val="1600"/>
              </a:spcAft>
              <a:buClr>
                <a:schemeClr val="dk1"/>
              </a:buClr>
              <a:buFont typeface="Roboto"/>
              <a:buChar char="○"/>
              <a:defRPr>
                <a:solidFill>
                  <a:schemeClr val="dk1"/>
                </a:solidFill>
                <a:latin typeface="Roboto"/>
                <a:ea typeface="Roboto"/>
                <a:cs typeface="Roboto"/>
                <a:sym typeface="Roboto"/>
              </a:defRPr>
            </a:lvl2pPr>
            <a:lvl3pPr lvl="2">
              <a:lnSpc>
                <a:spcPct val="115000"/>
              </a:lnSpc>
              <a:spcBef>
                <a:spcPts val="0"/>
              </a:spcBef>
              <a:spcAft>
                <a:spcPts val="1600"/>
              </a:spcAft>
              <a:buClr>
                <a:schemeClr val="dk1"/>
              </a:buClr>
              <a:buFont typeface="Roboto"/>
              <a:buChar char="■"/>
              <a:defRPr>
                <a:solidFill>
                  <a:schemeClr val="dk1"/>
                </a:solidFill>
                <a:latin typeface="Roboto"/>
                <a:ea typeface="Roboto"/>
                <a:cs typeface="Roboto"/>
                <a:sym typeface="Roboto"/>
              </a:defRPr>
            </a:lvl3pPr>
            <a:lvl4pPr lvl="3">
              <a:lnSpc>
                <a:spcPct val="115000"/>
              </a:lnSpc>
              <a:spcBef>
                <a:spcPts val="0"/>
              </a:spcBef>
              <a:spcAft>
                <a:spcPts val="1600"/>
              </a:spcAft>
              <a:buClr>
                <a:schemeClr val="dk1"/>
              </a:buClr>
              <a:buFont typeface="Roboto"/>
              <a:buChar char="●"/>
              <a:defRPr>
                <a:solidFill>
                  <a:schemeClr val="dk1"/>
                </a:solidFill>
                <a:latin typeface="Roboto"/>
                <a:ea typeface="Roboto"/>
                <a:cs typeface="Roboto"/>
                <a:sym typeface="Roboto"/>
              </a:defRPr>
            </a:lvl4pPr>
            <a:lvl5pPr lvl="4">
              <a:lnSpc>
                <a:spcPct val="115000"/>
              </a:lnSpc>
              <a:spcBef>
                <a:spcPts val="0"/>
              </a:spcBef>
              <a:spcAft>
                <a:spcPts val="1600"/>
              </a:spcAft>
              <a:buClr>
                <a:schemeClr val="dk1"/>
              </a:buClr>
              <a:buFont typeface="Roboto"/>
              <a:buChar char="○"/>
              <a:defRPr>
                <a:solidFill>
                  <a:schemeClr val="dk1"/>
                </a:solidFill>
                <a:latin typeface="Roboto"/>
                <a:ea typeface="Roboto"/>
                <a:cs typeface="Roboto"/>
                <a:sym typeface="Roboto"/>
              </a:defRPr>
            </a:lvl5pPr>
            <a:lvl6pPr lvl="5">
              <a:lnSpc>
                <a:spcPct val="115000"/>
              </a:lnSpc>
              <a:spcBef>
                <a:spcPts val="0"/>
              </a:spcBef>
              <a:spcAft>
                <a:spcPts val="1600"/>
              </a:spcAft>
              <a:buClr>
                <a:schemeClr val="dk1"/>
              </a:buClr>
              <a:buFont typeface="Roboto"/>
              <a:buChar char="■"/>
              <a:defRPr>
                <a:solidFill>
                  <a:schemeClr val="dk1"/>
                </a:solidFill>
                <a:latin typeface="Roboto"/>
                <a:ea typeface="Roboto"/>
                <a:cs typeface="Roboto"/>
                <a:sym typeface="Roboto"/>
              </a:defRPr>
            </a:lvl6pPr>
            <a:lvl7pPr lvl="6">
              <a:lnSpc>
                <a:spcPct val="115000"/>
              </a:lnSpc>
              <a:spcBef>
                <a:spcPts val="0"/>
              </a:spcBef>
              <a:spcAft>
                <a:spcPts val="1600"/>
              </a:spcAft>
              <a:buClr>
                <a:schemeClr val="dk1"/>
              </a:buClr>
              <a:buFont typeface="Roboto"/>
              <a:buChar char="●"/>
              <a:defRPr>
                <a:solidFill>
                  <a:schemeClr val="dk1"/>
                </a:solidFill>
                <a:latin typeface="Roboto"/>
                <a:ea typeface="Roboto"/>
                <a:cs typeface="Roboto"/>
                <a:sym typeface="Roboto"/>
              </a:defRPr>
            </a:lvl7pPr>
            <a:lvl8pPr lvl="7">
              <a:lnSpc>
                <a:spcPct val="115000"/>
              </a:lnSpc>
              <a:spcBef>
                <a:spcPts val="0"/>
              </a:spcBef>
              <a:spcAft>
                <a:spcPts val="1600"/>
              </a:spcAft>
              <a:buClr>
                <a:schemeClr val="dk1"/>
              </a:buClr>
              <a:buFont typeface="Roboto"/>
              <a:buChar char="○"/>
              <a:defRPr>
                <a:solidFill>
                  <a:schemeClr val="dk1"/>
                </a:solidFill>
                <a:latin typeface="Roboto"/>
                <a:ea typeface="Roboto"/>
                <a:cs typeface="Roboto"/>
                <a:sym typeface="Roboto"/>
              </a:defRPr>
            </a:lvl8pPr>
            <a:lvl9pPr lvl="8">
              <a:lnSpc>
                <a:spcPct val="115000"/>
              </a:lnSpc>
              <a:spcBef>
                <a:spcPts val="0"/>
              </a:spcBef>
              <a:spcAft>
                <a:spcPts val="1600"/>
              </a:spcAft>
              <a:buClr>
                <a:schemeClr val="dk1"/>
              </a:buClr>
              <a:buFont typeface="Roboto"/>
              <a:buChar char="■"/>
              <a:defRPr>
                <a:solidFill>
                  <a:schemeClr val="dk1"/>
                </a:solidFill>
                <a:latin typeface="Roboto"/>
                <a:ea typeface="Roboto"/>
                <a:cs typeface="Roboto"/>
                <a:sym typeface="Roboto"/>
              </a:defRPr>
            </a:lvl9pPr>
          </a:lstStyle>
          <a:p>
            <a:endParaRPr/>
          </a:p>
        </p:txBody>
      </p:sp>
      <p:sp>
        <p:nvSpPr>
          <p:cNvPr id="8" name="Shape 8"/>
          <p:cNvSpPr txBox="1">
            <a:spLocks noGrp="1"/>
          </p:cNvSpPr>
          <p:nvPr>
            <p:ph type="sldNum" idx="12"/>
          </p:nvPr>
        </p:nvSpPr>
        <p:spPr>
          <a:xfrm>
            <a:off x="8472457" y="5181351"/>
            <a:ext cx="548700" cy="437400"/>
          </a:xfrm>
          <a:prstGeom prst="rect">
            <a:avLst/>
          </a:prstGeom>
          <a:noFill/>
          <a:ln>
            <a:noFill/>
          </a:ln>
        </p:spPr>
        <p:txBody>
          <a:bodyPr wrap="square" lIns="91425" tIns="91425" rIns="91425" bIns="91425" anchor="ctr" anchorCtr="0">
            <a:noAutofit/>
          </a:bodyPr>
          <a:lstStyle/>
          <a:p>
            <a:pPr lvl="0" algn="r">
              <a:spcBef>
                <a:spcPts val="0"/>
              </a:spcBef>
              <a:buNone/>
            </a:pPr>
            <a:fld id="{00000000-1234-1234-1234-123412341234}" type="slidenum">
              <a:rPr lang="en-US" sz="1000">
                <a:solidFill>
                  <a:schemeClr val="dk1"/>
                </a:solidFill>
                <a:latin typeface="Roboto"/>
                <a:ea typeface="Roboto"/>
                <a:cs typeface="Roboto"/>
                <a:sym typeface="Roboto"/>
              </a:rPr>
              <a:t>‹#›</a:t>
            </a:fld>
            <a:endParaRPr lang="en-US" sz="1000">
              <a:solidFill>
                <a:schemeClr val="dk1"/>
              </a:solidFill>
              <a:latin typeface="Roboto"/>
              <a:ea typeface="Roboto"/>
              <a:cs typeface="Roboto"/>
              <a:sym typeface="Roboto"/>
            </a:endParaRPr>
          </a:p>
        </p:txBody>
      </p:sp>
    </p:spTree>
  </p:cSld>
  <p:clrMap bg1="lt1" tx1="dk1" bg2="dk2"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Rectangle 1" descr="" title=""/>
          <p:cNvSpPr/>
          <p:nvPr/>
        </p:nvSpPr>
        <p:spPr>
          <a:xfrm>
            <a:off x="434110" y="2857500"/>
            <a:ext cx="8275780" cy="523220"/>
          </a:xfrm>
          <a:prstGeom prst="rect">
            <a:avLst/>
          </a:prstGeom>
        </p:spPr>
        <p:txBody>
          <a:bodyPr wrap="square">
            <a:spAutoFit/>
          </a:bodyPr>
          <a:lstStyle/>
          <a:p>
            <a:pPr algn="ctr"/>
            <a:r>
              <a:rPr lang="en-US" sz="2800" b="1" dirty="0">
                <a:solidFill>
                  <a:schemeClr val="tx1"/>
                </a:solidFill>
              </a:rPr>
              <a:t>Sunshine, Public Records, and Ethics Laws</a:t>
            </a:r>
          </a:p>
        </p:txBody>
      </p:sp>
      <p:sp>
        <p:nvSpPr>
          <p:cNvPr id="3" name="TextBox 2" descr="" title="">
            <a:extLst>
              <a:ext uri="{FF2B5EF4-FFF2-40B4-BE49-F238E27FC236}">
                <a16:creationId xmlns:a16="http://schemas.microsoft.com/office/drawing/2014/main" id="{E73116FA-ADFC-413B-BBE7-3888FC51E0D9}"/>
              </a:ext>
            </a:extLst>
          </p:cNvPr>
          <p:cNvSpPr txBox="1"/>
          <p:nvPr/>
        </p:nvSpPr>
        <p:spPr>
          <a:xfrm>
            <a:off x="1822098" y="3469291"/>
            <a:ext cx="5734537" cy="369332"/>
          </a:xfrm>
          <a:prstGeom prst="rect">
            <a:avLst/>
          </a:prstGeom>
          <a:noFill/>
        </p:spPr>
        <p:txBody>
          <a:bodyPr wrap="square" rtlCol="0">
            <a:spAutoFit/>
          </a:bodyPr>
          <a:lstStyle/>
          <a:p>
            <a:r>
              <a:rPr lang="en-US" sz="1800" b="1" dirty="0">
                <a:solidFill>
                  <a:schemeClr val="tx1"/>
                </a:solidFill>
              </a:rPr>
              <a:t>Presented by: Ben Gibson, Shutts &amp; Bowen, LLP</a:t>
            </a:r>
          </a:p>
        </p:txBody>
      </p:sp>
      <p:pic>
        <p:nvPicPr>
          <p:cNvPr id="5" name="Picture 4" descr="" title="">
            <a:extLst>
              <a:ext uri="{FF2B5EF4-FFF2-40B4-BE49-F238E27FC236}">
                <a16:creationId xmlns:a16="http://schemas.microsoft.com/office/drawing/2014/main" id="{CE1CC55F-B1DD-4C04-878A-402B59ECF8EA}"/>
              </a:ext>
            </a:extLst>
          </p:cNvPr>
          <p:cNvPicPr>
            <a:picLocks noChangeAspect="1"/>
          </p:cNvPicPr>
          <p:nvPr/>
        </p:nvPicPr>
        <p:blipFill>
          <a:blip r:embed="rId2"/>
          <a:stretch>
            <a:fillRect/>
          </a:stretch>
        </p:blipFill>
        <p:spPr>
          <a:xfrm>
            <a:off x="3410648" y="4056054"/>
            <a:ext cx="2557435" cy="1048549"/>
          </a:xfrm>
          <a:prstGeom prst="rect">
            <a:avLst/>
          </a:prstGeom>
          <a:solidFill>
            <a:schemeClr val="tx1"/>
          </a:solidFill>
        </p:spPr>
      </p:pic>
      <p:pic>
        <p:nvPicPr>
          <p:cNvPr id="2050" name="Picture 2" descr="" title="">
            <a:extLst>
              <a:ext uri="{FF2B5EF4-FFF2-40B4-BE49-F238E27FC236}">
                <a16:creationId xmlns:a16="http://schemas.microsoft.com/office/drawing/2014/main" id="{89F4183B-AA91-46BE-B242-C0C1D1A10D2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03051" y="301589"/>
            <a:ext cx="3933830" cy="2360298"/>
          </a:xfrm>
          <a:prstGeom prst="rect">
            <a:avLst/>
          </a:prstGeom>
          <a:solidFill>
            <a:schemeClr val="tx1"/>
          </a:solidFill>
        </p:spPr>
      </p:pic>
    </p:spTree>
    <p:extLst>
      <p:ext uri="{BB962C8B-B14F-4D97-AF65-F5344CB8AC3E}">
        <p14:creationId xmlns:p14="http://schemas.microsoft.com/office/powerpoint/2010/main" val="3902141455"/>
      </p:ext>
    </p:extLst>
  </p:cSld>
  <p:clrMapOvr>
    <a:masterClrMapping/>
  </p:clrMapOvr>
</p:sld>
</file>

<file path=ppt/slides/slide10.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Shape 85" descr="" title=""/>
        <p:cNvGrpSpPr/>
        <p:nvPr/>
      </p:nvGrpSpPr>
      <p:grpSpPr>
        <a:xfrm>
          <a:off x="0" y="0"/>
          <a:ext cx="0" cy="0"/>
          <a:chOff x="0" y="0"/>
          <a:chExt cx="0" cy="0"/>
        </a:xfrm>
      </p:grpSpPr>
      <p:pic>
        <p:nvPicPr>
          <p:cNvPr id="86" name="Shape 86" descr="" title=""/>
          <p:cNvPicPr preferRelativeResize="0"/>
          <p:nvPr/>
        </p:nvPicPr>
        <p:blipFill>
          <a:blip r:embed="rId3">
            <a:alphaModFix/>
          </a:blip>
          <a:stretch>
            <a:fillRect/>
          </a:stretch>
        </p:blipFill>
        <p:spPr>
          <a:xfrm>
            <a:off x="0" y="0"/>
            <a:ext cx="9143999" cy="1695825"/>
          </a:xfrm>
          <a:prstGeom prst="rect">
            <a:avLst/>
          </a:prstGeom>
          <a:noFill/>
          <a:ln>
            <a:noFill/>
          </a:ln>
        </p:spPr>
      </p:pic>
      <p:sp>
        <p:nvSpPr>
          <p:cNvPr id="88" name="Shape 88" descr="" title=""/>
          <p:cNvSpPr txBox="1">
            <a:spLocks noGrp="1"/>
          </p:cNvSpPr>
          <p:nvPr>
            <p:ph type="title"/>
          </p:nvPr>
        </p:nvSpPr>
        <p:spPr>
          <a:xfrm>
            <a:off x="457200" y="322639"/>
            <a:ext cx="8229600" cy="952800"/>
          </a:xfrm>
          <a:prstGeom prst="rect">
            <a:avLst/>
          </a:prstGeom>
          <a:noFill/>
          <a:ln>
            <a:noFill/>
          </a:ln>
        </p:spPr>
        <p:txBody>
          <a:bodyPr wrap="square" lIns="91425" tIns="45700" rIns="91425" bIns="45700" anchor="ctr" anchorCtr="0">
            <a:noAutofit/>
          </a:bodyPr>
          <a:lstStyle/>
          <a:p>
            <a:pPr marL="0" marR="0" lvl="0" indent="0" algn="ctr" rtl="0">
              <a:spcBef>
                <a:spcPts val="0"/>
              </a:spcBef>
              <a:buClr>
                <a:schemeClr val="dk1"/>
              </a:buClr>
              <a:buSzPct val="25000"/>
              <a:buFont typeface="Calibri"/>
              <a:buNone/>
            </a:pPr>
            <a:r>
              <a:rPr lang="en-US" sz="4400" b="1" i="0" u="none" strike="noStrike" cap="none" dirty="0">
                <a:solidFill>
                  <a:srgbClr val="000000"/>
                </a:solidFill>
              </a:rPr>
              <a:t>Sunshine Law</a:t>
            </a:r>
          </a:p>
        </p:txBody>
      </p:sp>
      <p:sp>
        <p:nvSpPr>
          <p:cNvPr id="87" name="Shape 87" descr="" title=""/>
          <p:cNvSpPr txBox="1">
            <a:spLocks noGrp="1"/>
          </p:cNvSpPr>
          <p:nvPr>
            <p:ph type="body" idx="1"/>
          </p:nvPr>
        </p:nvSpPr>
        <p:spPr>
          <a:xfrm>
            <a:off x="457200" y="1082025"/>
            <a:ext cx="8229600" cy="613800"/>
          </a:xfrm>
          <a:prstGeom prst="rect">
            <a:avLst/>
          </a:prstGeom>
          <a:noFill/>
          <a:ln>
            <a:noFill/>
          </a:ln>
        </p:spPr>
        <p:txBody>
          <a:bodyPr wrap="square" lIns="91425" tIns="45700" rIns="91425" bIns="45700" anchor="t" anchorCtr="0">
            <a:noAutofit/>
          </a:bodyPr>
          <a:lstStyle/>
          <a:p>
            <a:pPr marL="57150" marR="0" lvl="0" indent="-6350" algn="ctr" rtl="0">
              <a:lnSpc>
                <a:spcPct val="80000"/>
              </a:lnSpc>
              <a:spcBef>
                <a:spcPts val="0"/>
              </a:spcBef>
              <a:spcAft>
                <a:spcPts val="0"/>
              </a:spcAft>
              <a:buClr>
                <a:schemeClr val="dk1"/>
              </a:buClr>
              <a:buSzPct val="25000"/>
              <a:buFont typeface="Arial"/>
              <a:buNone/>
            </a:pPr>
            <a:r>
              <a:rPr lang="en-US" sz="2240" b="1" i="0" u="none" strike="noStrike" cap="none" dirty="0">
                <a:solidFill>
                  <a:srgbClr val="000000"/>
                </a:solidFill>
              </a:rPr>
              <a:t>Section 286.011, Florida Statutes. </a:t>
            </a:r>
            <a:br>
              <a:rPr lang="en-US" sz="2240" b="0" i="0" u="none" strike="noStrike" cap="none" dirty="0">
                <a:solidFill>
                  <a:schemeClr val="dk1"/>
                </a:solidFill>
                <a:latin typeface="Calibri"/>
                <a:ea typeface="Calibri"/>
                <a:cs typeface="Calibri"/>
                <a:sym typeface="Calibri"/>
              </a:rPr>
            </a:br>
            <a:endParaRPr lang="en-US" sz="2240" b="0" i="0" u="none" strike="noStrike" cap="none" dirty="0">
              <a:solidFill>
                <a:schemeClr val="dk1"/>
              </a:solidFill>
              <a:latin typeface="Calibri"/>
              <a:ea typeface="Calibri"/>
              <a:cs typeface="Calibri"/>
              <a:sym typeface="Calibri"/>
            </a:endParaRPr>
          </a:p>
          <a:p>
            <a:pPr marL="393700" indent="-342900">
              <a:lnSpc>
                <a:spcPct val="80000"/>
              </a:lnSpc>
              <a:spcBef>
                <a:spcPts val="448"/>
              </a:spcBef>
              <a:spcAft>
                <a:spcPts val="0"/>
              </a:spcAft>
              <a:buSzPct val="25000"/>
            </a:pPr>
            <a:endParaRPr lang="en-US" sz="2400" b="1" dirty="0">
              <a:solidFill>
                <a:srgbClr val="F3F3F3"/>
              </a:solidFill>
            </a:endParaRPr>
          </a:p>
          <a:p>
            <a:pPr marL="393700" indent="-342900">
              <a:lnSpc>
                <a:spcPct val="80000"/>
              </a:lnSpc>
              <a:spcBef>
                <a:spcPts val="448"/>
              </a:spcBef>
              <a:spcAft>
                <a:spcPts val="0"/>
              </a:spcAft>
              <a:buSzPct val="25000"/>
            </a:pPr>
            <a:r>
              <a:rPr lang="en-US" sz="2400" dirty="0">
                <a:solidFill>
                  <a:srgbClr val="F3F3F3"/>
                </a:solidFill>
              </a:rPr>
              <a:t>Florida’s Sunshine Law in Article I section 24(b), Florida Constitution and Section 286.011, Florida Statutes provides a right of access to governmental proceedings of public boards or commissions at both the state and local levels. </a:t>
            </a:r>
          </a:p>
          <a:p>
            <a:pPr marL="393700" indent="-342900">
              <a:lnSpc>
                <a:spcPct val="80000"/>
              </a:lnSpc>
              <a:spcBef>
                <a:spcPts val="448"/>
              </a:spcBef>
              <a:spcAft>
                <a:spcPts val="0"/>
              </a:spcAft>
              <a:buSzPct val="25000"/>
            </a:pPr>
            <a:endParaRPr lang="en-US" sz="2400" dirty="0">
              <a:solidFill>
                <a:srgbClr val="F3F3F3"/>
              </a:solidFill>
            </a:endParaRPr>
          </a:p>
          <a:p>
            <a:pPr marL="393700" indent="-342900">
              <a:lnSpc>
                <a:spcPct val="80000"/>
              </a:lnSpc>
              <a:spcBef>
                <a:spcPts val="448"/>
              </a:spcBef>
              <a:spcAft>
                <a:spcPts val="0"/>
              </a:spcAft>
              <a:buSzPct val="25000"/>
            </a:pPr>
            <a:r>
              <a:rPr lang="en-US" sz="2400" dirty="0">
                <a:solidFill>
                  <a:srgbClr val="FFFF00"/>
                </a:solidFill>
              </a:rPr>
              <a:t>Law is equally applicable to both elected and appointed boards.  Applies to virtually every public board in Florida </a:t>
            </a:r>
            <a:r>
              <a:rPr lang="en-US" sz="2400" dirty="0">
                <a:solidFill>
                  <a:srgbClr val="F3F3F3"/>
                </a:solidFill>
              </a:rPr>
              <a:t>with exception of Legislature and Judiciary.</a:t>
            </a:r>
          </a:p>
          <a:p>
            <a:pPr marL="393700" indent="-342900">
              <a:lnSpc>
                <a:spcPct val="80000"/>
              </a:lnSpc>
              <a:spcBef>
                <a:spcPts val="448"/>
              </a:spcBef>
              <a:spcAft>
                <a:spcPts val="0"/>
              </a:spcAft>
              <a:buSzPct val="25000"/>
            </a:pPr>
            <a:endParaRPr lang="en-US" sz="2400" dirty="0">
              <a:solidFill>
                <a:srgbClr val="F3F3F3"/>
              </a:solidFill>
            </a:endParaRPr>
          </a:p>
          <a:p>
            <a:pPr marL="393700" indent="-342900">
              <a:lnSpc>
                <a:spcPct val="80000"/>
              </a:lnSpc>
              <a:spcBef>
                <a:spcPts val="448"/>
              </a:spcBef>
              <a:spcAft>
                <a:spcPts val="0"/>
              </a:spcAft>
              <a:buSzPct val="25000"/>
            </a:pPr>
            <a:r>
              <a:rPr lang="en-US" sz="2400" dirty="0">
                <a:solidFill>
                  <a:srgbClr val="FFFF00"/>
                </a:solidFill>
              </a:rPr>
              <a:t>Applies to Florida Sports Foundation including any subgroup or committee of Florida Sports Foundation.</a:t>
            </a:r>
          </a:p>
          <a:p>
            <a:pPr marL="393700" indent="-342900">
              <a:lnSpc>
                <a:spcPct val="80000"/>
              </a:lnSpc>
              <a:spcBef>
                <a:spcPts val="448"/>
              </a:spcBef>
              <a:spcAft>
                <a:spcPts val="0"/>
              </a:spcAft>
              <a:buSzPct val="25000"/>
            </a:pPr>
            <a:endParaRPr lang="en-US" sz="2400" dirty="0">
              <a:solidFill>
                <a:srgbClr val="F3F3F3"/>
              </a:solidFill>
            </a:endParaRPr>
          </a:p>
          <a:p>
            <a:pPr marL="793750" lvl="1" indent="-342900">
              <a:lnSpc>
                <a:spcPct val="80000"/>
              </a:lnSpc>
              <a:spcBef>
                <a:spcPts val="448"/>
              </a:spcBef>
              <a:spcAft>
                <a:spcPts val="0"/>
              </a:spcAft>
              <a:buSzPct val="25000"/>
            </a:pPr>
            <a:endParaRPr lang="en-US" sz="2000" dirty="0">
              <a:solidFill>
                <a:srgbClr val="F3F3F3"/>
              </a:solidFill>
            </a:endParaRPr>
          </a:p>
        </p:txBody>
      </p:sp>
    </p:spTree>
    <p:extLst>
      <p:ext uri="{BB962C8B-B14F-4D97-AF65-F5344CB8AC3E}">
        <p14:creationId xmlns:p14="http://schemas.microsoft.com/office/powerpoint/2010/main" val="1864187635"/>
      </p:ext>
    </p:extLst>
  </p:cSld>
  <p:clrMapOvr>
    <a:masterClrMapping/>
  </p:clrMapOvr>
</p:sld>
</file>

<file path=ppt/slides/slide11.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p:cNvSpPr>
            <a:spLocks noGrp="1"/>
          </p:cNvSpPr>
          <p:nvPr>
            <p:ph type="title"/>
          </p:nvPr>
        </p:nvSpPr>
        <p:spPr/>
        <p:txBody>
          <a:bodyPr/>
          <a:lstStyle/>
          <a:p>
            <a:r>
              <a:rPr lang="en-US" dirty="0"/>
              <a:t>Sunshine Law</a:t>
            </a:r>
          </a:p>
        </p:txBody>
      </p:sp>
      <p:sp>
        <p:nvSpPr>
          <p:cNvPr id="3" name="Text Placeholder 2" descr="" title=""/>
          <p:cNvSpPr>
            <a:spLocks noGrp="1"/>
          </p:cNvSpPr>
          <p:nvPr>
            <p:ph type="body" idx="1"/>
          </p:nvPr>
        </p:nvSpPr>
        <p:spPr/>
        <p:txBody>
          <a:bodyPr/>
          <a:lstStyle/>
          <a:p>
            <a:r>
              <a:rPr lang="en-US" dirty="0"/>
              <a:t>Three basic requirements:</a:t>
            </a:r>
          </a:p>
          <a:p>
            <a:pPr lvl="1"/>
            <a:r>
              <a:rPr lang="en-US" dirty="0"/>
              <a:t>Meetings must be </a:t>
            </a:r>
            <a:r>
              <a:rPr lang="en-US" b="1" dirty="0"/>
              <a:t>OPEN</a:t>
            </a:r>
            <a:r>
              <a:rPr lang="en-US" dirty="0"/>
              <a:t> to the public.</a:t>
            </a:r>
          </a:p>
          <a:p>
            <a:pPr lvl="1"/>
            <a:r>
              <a:rPr lang="en-US" dirty="0"/>
              <a:t>Reasonable </a:t>
            </a:r>
            <a:r>
              <a:rPr lang="en-US" b="1" dirty="0"/>
              <a:t>NOTICE </a:t>
            </a:r>
            <a:r>
              <a:rPr lang="en-US" dirty="0"/>
              <a:t>of meeting must be given.</a:t>
            </a:r>
          </a:p>
          <a:p>
            <a:pPr lvl="1"/>
            <a:r>
              <a:rPr lang="en-US" dirty="0"/>
              <a:t>Written </a:t>
            </a:r>
            <a:r>
              <a:rPr lang="en-US" b="1" dirty="0"/>
              <a:t>MINUTES</a:t>
            </a:r>
            <a:r>
              <a:rPr lang="en-US" dirty="0"/>
              <a:t> of meetings must be taken and recorded.</a:t>
            </a:r>
          </a:p>
        </p:txBody>
      </p:sp>
    </p:spTree>
    <p:extLst>
      <p:ext uri="{BB962C8B-B14F-4D97-AF65-F5344CB8AC3E}">
        <p14:creationId xmlns:p14="http://schemas.microsoft.com/office/powerpoint/2010/main" val="2154885944"/>
      </p:ext>
    </p:extLst>
  </p:cSld>
  <p:clrMapOvr>
    <a:masterClrMapping/>
  </p:clrMapOvr>
</p:sld>
</file>

<file path=ppt/slides/slide12.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p:cNvSpPr>
            <a:spLocks noGrp="1"/>
          </p:cNvSpPr>
          <p:nvPr>
            <p:ph type="title"/>
          </p:nvPr>
        </p:nvSpPr>
        <p:spPr/>
        <p:txBody>
          <a:bodyPr/>
          <a:lstStyle/>
          <a:p>
            <a:r>
              <a:rPr lang="en-US" dirty="0"/>
              <a:t>Sunshine Law</a:t>
            </a:r>
          </a:p>
        </p:txBody>
      </p:sp>
      <p:sp>
        <p:nvSpPr>
          <p:cNvPr id="3" name="Text Placeholder 2" descr="" title=""/>
          <p:cNvSpPr>
            <a:spLocks noGrp="1"/>
          </p:cNvSpPr>
          <p:nvPr>
            <p:ph type="body" idx="1"/>
          </p:nvPr>
        </p:nvSpPr>
        <p:spPr/>
        <p:txBody>
          <a:bodyPr/>
          <a:lstStyle/>
          <a:p>
            <a:r>
              <a:rPr lang="en-US" dirty="0"/>
              <a:t>Applies to </a:t>
            </a:r>
            <a:r>
              <a:rPr lang="en-US" i="1" dirty="0"/>
              <a:t>any </a:t>
            </a:r>
            <a:r>
              <a:rPr lang="en-US" dirty="0"/>
              <a:t>gathering of two or more members of the same board to discuss some matter which will </a:t>
            </a:r>
            <a:r>
              <a:rPr lang="en-US" i="1" dirty="0"/>
              <a:t>foreseeably </a:t>
            </a:r>
            <a:r>
              <a:rPr lang="en-US" dirty="0"/>
              <a:t>come before that board for action.</a:t>
            </a:r>
          </a:p>
        </p:txBody>
      </p:sp>
    </p:spTree>
    <p:extLst>
      <p:ext uri="{BB962C8B-B14F-4D97-AF65-F5344CB8AC3E}">
        <p14:creationId xmlns:p14="http://schemas.microsoft.com/office/powerpoint/2010/main" val="1544365342"/>
      </p:ext>
    </p:extLst>
  </p:cSld>
  <p:clrMapOvr>
    <a:masterClrMapping/>
  </p:clrMapOvr>
</p:sld>
</file>

<file path=ppt/slides/slide13.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p:cNvSpPr>
            <a:spLocks noGrp="1"/>
          </p:cNvSpPr>
          <p:nvPr>
            <p:ph type="title"/>
          </p:nvPr>
        </p:nvSpPr>
        <p:spPr/>
        <p:txBody>
          <a:bodyPr/>
          <a:lstStyle/>
          <a:p>
            <a:r>
              <a:rPr lang="en-US" dirty="0"/>
              <a:t>Sunshine Law</a:t>
            </a:r>
          </a:p>
        </p:txBody>
      </p:sp>
      <p:sp>
        <p:nvSpPr>
          <p:cNvPr id="3" name="Text Placeholder 2" descr="" title=""/>
          <p:cNvSpPr>
            <a:spLocks noGrp="1"/>
          </p:cNvSpPr>
          <p:nvPr>
            <p:ph type="body" idx="1"/>
          </p:nvPr>
        </p:nvSpPr>
        <p:spPr/>
        <p:txBody>
          <a:bodyPr/>
          <a:lstStyle/>
          <a:p>
            <a:r>
              <a:rPr lang="en-US" dirty="0"/>
              <a:t>Board members may not engage in private discussions with each other about board business, either in person or by telephone, emailing, texting, or any other type of communication (Signal, Facebook, blogs, etc.).</a:t>
            </a:r>
          </a:p>
        </p:txBody>
      </p:sp>
    </p:spTree>
    <p:extLst>
      <p:ext uri="{BB962C8B-B14F-4D97-AF65-F5344CB8AC3E}">
        <p14:creationId xmlns:p14="http://schemas.microsoft.com/office/powerpoint/2010/main" val="197251863"/>
      </p:ext>
    </p:extLst>
  </p:cSld>
  <p:clrMapOvr>
    <a:masterClrMapping/>
  </p:clrMapOvr>
</p:sld>
</file>

<file path=ppt/slides/slide14.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p:cNvSpPr>
            <a:spLocks noGrp="1"/>
          </p:cNvSpPr>
          <p:nvPr>
            <p:ph type="title"/>
          </p:nvPr>
        </p:nvSpPr>
        <p:spPr/>
        <p:txBody>
          <a:bodyPr/>
          <a:lstStyle/>
          <a:p>
            <a:r>
              <a:rPr lang="en-US" dirty="0"/>
              <a:t>Sunshine Law	</a:t>
            </a:r>
          </a:p>
        </p:txBody>
      </p:sp>
      <p:sp>
        <p:nvSpPr>
          <p:cNvPr id="3" name="Text Placeholder 2" descr="" title=""/>
          <p:cNvSpPr>
            <a:spLocks noGrp="1"/>
          </p:cNvSpPr>
          <p:nvPr>
            <p:ph type="body" idx="1"/>
          </p:nvPr>
        </p:nvSpPr>
        <p:spPr/>
        <p:txBody>
          <a:bodyPr/>
          <a:lstStyle/>
          <a:p>
            <a:r>
              <a:rPr lang="en-US" dirty="0"/>
              <a:t>Does not apply to staff as long as acting in traditional staff role.</a:t>
            </a:r>
          </a:p>
          <a:p>
            <a:r>
              <a:rPr lang="en-US" dirty="0"/>
              <a:t>However, </a:t>
            </a:r>
            <a:r>
              <a:rPr lang="en-US" dirty="0">
                <a:solidFill>
                  <a:srgbClr val="FFFF00"/>
                </a:solidFill>
              </a:rPr>
              <a:t>staff may </a:t>
            </a:r>
            <a:r>
              <a:rPr lang="en-US" u="sng" dirty="0">
                <a:solidFill>
                  <a:srgbClr val="FFFF00"/>
                </a:solidFill>
              </a:rPr>
              <a:t>not</a:t>
            </a:r>
            <a:r>
              <a:rPr lang="en-US" dirty="0">
                <a:solidFill>
                  <a:srgbClr val="FFFF00"/>
                </a:solidFill>
              </a:rPr>
              <a:t> be used as a liaison to communicate information from one board member to another</a:t>
            </a:r>
            <a:r>
              <a:rPr lang="en-US" dirty="0"/>
              <a:t>.</a:t>
            </a:r>
          </a:p>
        </p:txBody>
      </p:sp>
    </p:spTree>
    <p:extLst>
      <p:ext uri="{BB962C8B-B14F-4D97-AF65-F5344CB8AC3E}">
        <p14:creationId xmlns:p14="http://schemas.microsoft.com/office/powerpoint/2010/main" val="1537130892"/>
      </p:ext>
    </p:extLst>
  </p:cSld>
  <p:clrMapOvr>
    <a:masterClrMapping/>
  </p:clrMapOvr>
</p:sld>
</file>

<file path=ppt/slides/slide15.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p:cNvSpPr>
            <a:spLocks noGrp="1"/>
          </p:cNvSpPr>
          <p:nvPr>
            <p:ph type="title"/>
          </p:nvPr>
        </p:nvSpPr>
        <p:spPr/>
        <p:txBody>
          <a:bodyPr/>
          <a:lstStyle/>
          <a:p>
            <a:r>
              <a:rPr lang="en-US" dirty="0"/>
              <a:t>Sunshine Law	</a:t>
            </a:r>
          </a:p>
        </p:txBody>
      </p:sp>
      <p:sp>
        <p:nvSpPr>
          <p:cNvPr id="3" name="Text Placeholder 2" descr="" title=""/>
          <p:cNvSpPr>
            <a:spLocks noGrp="1"/>
          </p:cNvSpPr>
          <p:nvPr>
            <p:ph type="body" idx="1"/>
          </p:nvPr>
        </p:nvSpPr>
        <p:spPr/>
        <p:txBody>
          <a:bodyPr/>
          <a:lstStyle/>
          <a:p>
            <a:r>
              <a:rPr lang="en-US" dirty="0"/>
              <a:t>Exemptions must be in law and must be specific to Sunshine Law (public records exemption does not close a meeting).</a:t>
            </a:r>
          </a:p>
        </p:txBody>
      </p:sp>
    </p:spTree>
    <p:extLst>
      <p:ext uri="{BB962C8B-B14F-4D97-AF65-F5344CB8AC3E}">
        <p14:creationId xmlns:p14="http://schemas.microsoft.com/office/powerpoint/2010/main" val="336043204"/>
      </p:ext>
    </p:extLst>
  </p:cSld>
  <p:clrMapOvr>
    <a:masterClrMapping/>
  </p:clrMapOvr>
</p:sld>
</file>

<file path=ppt/slides/slide16.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2EC60CD3-7143-44E8-A12A-69D1E24664BD}"/>
              </a:ext>
            </a:extLst>
          </p:cNvPr>
          <p:cNvSpPr>
            <a:spLocks noGrp="1"/>
          </p:cNvSpPr>
          <p:nvPr>
            <p:ph type="title"/>
          </p:nvPr>
        </p:nvSpPr>
        <p:spPr/>
        <p:txBody>
          <a:bodyPr/>
          <a:lstStyle/>
          <a:p>
            <a:r>
              <a:rPr lang="en-US" dirty="0"/>
              <a:t>FSF Board Meetings</a:t>
            </a:r>
          </a:p>
        </p:txBody>
      </p:sp>
      <p:sp>
        <p:nvSpPr>
          <p:cNvPr id="3" name="Text Placeholder 2" descr="" title="">
            <a:extLst>
              <a:ext uri="{FF2B5EF4-FFF2-40B4-BE49-F238E27FC236}">
                <a16:creationId xmlns:a16="http://schemas.microsoft.com/office/drawing/2014/main" id="{E365F009-E808-4DBA-9D96-A9458D1813A3}"/>
              </a:ext>
            </a:extLst>
          </p:cNvPr>
          <p:cNvSpPr>
            <a:spLocks noGrp="1"/>
          </p:cNvSpPr>
          <p:nvPr>
            <p:ph type="body" idx="1"/>
          </p:nvPr>
        </p:nvSpPr>
        <p:spPr/>
        <p:txBody>
          <a:bodyPr/>
          <a:lstStyle/>
          <a:p>
            <a:pPr>
              <a:lnSpc>
                <a:spcPct val="100000"/>
              </a:lnSpc>
              <a:spcBef>
                <a:spcPts val="0"/>
              </a:spcBef>
              <a:spcAft>
                <a:spcPts val="0"/>
              </a:spcAft>
            </a:pPr>
            <a:r>
              <a:rPr lang="en-US" sz="2800" dirty="0"/>
              <a:t>Members of the Board of Directors may participate in a meeting of the Board of Directors by means of video or telephone conference or similar communications equipment by means of which all persons participating in the meeting can hear each other at the same time. Participation by such means shall constitute presence in person at a meeting.</a:t>
            </a:r>
          </a:p>
          <a:p>
            <a:endParaRPr lang="en-US" dirty="0"/>
          </a:p>
        </p:txBody>
      </p:sp>
    </p:spTree>
    <p:extLst>
      <p:ext uri="{BB962C8B-B14F-4D97-AF65-F5344CB8AC3E}">
        <p14:creationId xmlns:p14="http://schemas.microsoft.com/office/powerpoint/2010/main" val="3704450935"/>
      </p:ext>
    </p:extLst>
  </p:cSld>
  <p:clrMapOvr>
    <a:masterClrMapping/>
  </p:clrMapOvr>
</p:sld>
</file>

<file path=ppt/slides/slide17.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Shape 85" descr="" title=""/>
        <p:cNvGrpSpPr/>
        <p:nvPr/>
      </p:nvGrpSpPr>
      <p:grpSpPr>
        <a:xfrm>
          <a:off x="0" y="0"/>
          <a:ext cx="0" cy="0"/>
          <a:chOff x="0" y="0"/>
          <a:chExt cx="0" cy="0"/>
        </a:xfrm>
      </p:grpSpPr>
      <p:pic>
        <p:nvPicPr>
          <p:cNvPr id="86" name="Shape 86" descr="" title=""/>
          <p:cNvPicPr preferRelativeResize="0"/>
          <p:nvPr/>
        </p:nvPicPr>
        <p:blipFill>
          <a:blip r:embed="rId3">
            <a:alphaModFix/>
          </a:blip>
          <a:stretch>
            <a:fillRect/>
          </a:stretch>
        </p:blipFill>
        <p:spPr>
          <a:xfrm>
            <a:off x="1" y="-4543724"/>
            <a:ext cx="9143999" cy="5780871"/>
          </a:xfrm>
          <a:prstGeom prst="rect">
            <a:avLst/>
          </a:prstGeom>
          <a:noFill/>
          <a:ln>
            <a:noFill/>
          </a:ln>
        </p:spPr>
      </p:pic>
      <p:sp>
        <p:nvSpPr>
          <p:cNvPr id="88" name="Shape 88" descr="" title=""/>
          <p:cNvSpPr txBox="1">
            <a:spLocks noGrp="1"/>
          </p:cNvSpPr>
          <p:nvPr>
            <p:ph type="title"/>
          </p:nvPr>
        </p:nvSpPr>
        <p:spPr>
          <a:xfrm>
            <a:off x="457200" y="4232"/>
            <a:ext cx="8229600" cy="952800"/>
          </a:xfrm>
          <a:prstGeom prst="rect">
            <a:avLst/>
          </a:prstGeom>
          <a:noFill/>
          <a:ln>
            <a:noFill/>
          </a:ln>
        </p:spPr>
        <p:txBody>
          <a:bodyPr wrap="square" lIns="91425" tIns="45700" rIns="91425" bIns="45700" anchor="ctr" anchorCtr="0">
            <a:noAutofit/>
          </a:bodyPr>
          <a:lstStyle/>
          <a:p>
            <a:pPr marL="0" marR="0" lvl="0" indent="0" algn="ctr" rtl="0">
              <a:spcBef>
                <a:spcPts val="0"/>
              </a:spcBef>
              <a:buClr>
                <a:schemeClr val="dk1"/>
              </a:buClr>
              <a:buSzPct val="25000"/>
              <a:buFont typeface="Calibri"/>
              <a:buNone/>
            </a:pPr>
            <a:r>
              <a:rPr lang="en-US" sz="4400" b="1" i="0" u="none" strike="noStrike" cap="none" dirty="0">
                <a:solidFill>
                  <a:srgbClr val="000000"/>
                </a:solidFill>
              </a:rPr>
              <a:t>Ethics</a:t>
            </a:r>
          </a:p>
        </p:txBody>
      </p:sp>
      <p:sp>
        <p:nvSpPr>
          <p:cNvPr id="87" name="Shape 87" descr="" title=""/>
          <p:cNvSpPr txBox="1">
            <a:spLocks noGrp="1"/>
          </p:cNvSpPr>
          <p:nvPr>
            <p:ph type="body" idx="1"/>
          </p:nvPr>
        </p:nvSpPr>
        <p:spPr>
          <a:xfrm>
            <a:off x="457200" y="1082025"/>
            <a:ext cx="8229600" cy="613800"/>
          </a:xfrm>
          <a:prstGeom prst="rect">
            <a:avLst/>
          </a:prstGeom>
          <a:noFill/>
          <a:ln>
            <a:noFill/>
          </a:ln>
        </p:spPr>
        <p:txBody>
          <a:bodyPr wrap="square" lIns="91425" tIns="45700" rIns="91425" bIns="45700" anchor="t" anchorCtr="0">
            <a:noAutofit/>
          </a:bodyPr>
          <a:lstStyle/>
          <a:p>
            <a:pPr marL="57150" marR="0" lvl="0" indent="-6350" algn="ctr" rtl="0">
              <a:lnSpc>
                <a:spcPct val="80000"/>
              </a:lnSpc>
              <a:spcBef>
                <a:spcPts val="0"/>
              </a:spcBef>
              <a:spcAft>
                <a:spcPts val="0"/>
              </a:spcAft>
              <a:buClr>
                <a:schemeClr val="dk1"/>
              </a:buClr>
              <a:buSzPct val="25000"/>
              <a:buFont typeface="Arial"/>
              <a:buNone/>
            </a:pPr>
            <a:br>
              <a:rPr lang="en-US" sz="2240" b="0" i="0" u="none" strike="noStrike" cap="none" dirty="0">
                <a:solidFill>
                  <a:schemeClr val="dk1"/>
                </a:solidFill>
                <a:latin typeface="Calibri"/>
                <a:ea typeface="Calibri"/>
                <a:cs typeface="Calibri"/>
                <a:sym typeface="Calibri"/>
              </a:rPr>
            </a:br>
            <a:endParaRPr lang="en-US" sz="2240" b="0" i="0" u="none" strike="noStrike" cap="none" dirty="0">
              <a:solidFill>
                <a:schemeClr val="dk1"/>
              </a:solidFill>
              <a:latin typeface="Calibri"/>
              <a:ea typeface="Calibri"/>
              <a:cs typeface="Calibri"/>
              <a:sym typeface="Calibri"/>
            </a:endParaRPr>
          </a:p>
          <a:p>
            <a:pPr marL="57150" marR="0" lvl="0" indent="-6350" rtl="0">
              <a:lnSpc>
                <a:spcPct val="80000"/>
              </a:lnSpc>
              <a:spcBef>
                <a:spcPts val="0"/>
              </a:spcBef>
              <a:spcAft>
                <a:spcPts val="0"/>
              </a:spcAft>
              <a:buClr>
                <a:schemeClr val="dk1"/>
              </a:buClr>
              <a:buSzPct val="25000"/>
              <a:buFont typeface="Arial"/>
              <a:buNone/>
            </a:pPr>
            <a:r>
              <a:rPr lang="en-US" sz="2400" dirty="0"/>
              <a:t>An employee </a:t>
            </a:r>
            <a:r>
              <a:rPr lang="en-US" sz="2400" b="1" u="sng" dirty="0"/>
              <a:t>or Board member</a:t>
            </a:r>
            <a:r>
              <a:rPr lang="en-US" sz="2400" dirty="0"/>
              <a:t> of FSF may not accept or receive </a:t>
            </a:r>
            <a:r>
              <a:rPr lang="en-US" sz="2400" b="1" dirty="0"/>
              <a:t>FOOD</a:t>
            </a:r>
            <a:r>
              <a:rPr lang="en-US" sz="2400" dirty="0"/>
              <a:t>, </a:t>
            </a:r>
            <a:r>
              <a:rPr lang="en-US" sz="2400" b="1" dirty="0"/>
              <a:t>BEVERAGES</a:t>
            </a:r>
            <a:r>
              <a:rPr lang="en-US" sz="2400" dirty="0"/>
              <a:t>, </a:t>
            </a:r>
            <a:r>
              <a:rPr lang="en-US" sz="2400" b="1" dirty="0"/>
              <a:t>LODGING</a:t>
            </a:r>
            <a:r>
              <a:rPr lang="en-US" sz="2400" dirty="0"/>
              <a:t>, </a:t>
            </a:r>
            <a:r>
              <a:rPr lang="en-US" sz="2400" b="1" dirty="0"/>
              <a:t>ENTERTAINMENT</a:t>
            </a:r>
            <a:r>
              <a:rPr lang="en-US" sz="2400" dirty="0"/>
              <a:t>, or </a:t>
            </a:r>
            <a:r>
              <a:rPr lang="en-US" sz="2400" b="1" dirty="0"/>
              <a:t>GIFTS</a:t>
            </a:r>
            <a:r>
              <a:rPr lang="en-US" sz="2400" dirty="0"/>
              <a:t> from:</a:t>
            </a:r>
          </a:p>
          <a:p>
            <a:pPr marL="57150" marR="0" lvl="0" indent="-6350" rtl="0">
              <a:lnSpc>
                <a:spcPct val="80000"/>
              </a:lnSpc>
              <a:spcBef>
                <a:spcPts val="0"/>
              </a:spcBef>
              <a:spcAft>
                <a:spcPts val="0"/>
              </a:spcAft>
              <a:buClr>
                <a:schemeClr val="dk1"/>
              </a:buClr>
              <a:buSzPct val="25000"/>
              <a:buFont typeface="Arial"/>
              <a:buNone/>
            </a:pPr>
            <a:endParaRPr lang="en-US" sz="2400" dirty="0"/>
          </a:p>
          <a:p>
            <a:pPr lvl="0" fontAlgn="base">
              <a:lnSpc>
                <a:spcPct val="100000"/>
              </a:lnSpc>
              <a:spcBef>
                <a:spcPts val="0"/>
              </a:spcBef>
              <a:spcAft>
                <a:spcPts val="0"/>
              </a:spcAft>
            </a:pPr>
            <a:r>
              <a:rPr lang="en-US" sz="2400" dirty="0"/>
              <a:t>A tourist or economic development entity that receives revenue from a tax imposed pursuant to sections 125.0104 (tourist development tax), 125.0108 (tourist impact tax), or 212.0305 (convention development tax); or from</a:t>
            </a:r>
          </a:p>
          <a:p>
            <a:pPr lvl="0" fontAlgn="base">
              <a:lnSpc>
                <a:spcPct val="100000"/>
              </a:lnSpc>
              <a:spcBef>
                <a:spcPts val="0"/>
              </a:spcBef>
              <a:spcAft>
                <a:spcPts val="0"/>
              </a:spcAft>
            </a:pPr>
            <a:endParaRPr lang="en-US" sz="2400" dirty="0"/>
          </a:p>
          <a:p>
            <a:pPr marL="57150" marR="0" lvl="0" indent="-6350" rtl="0">
              <a:lnSpc>
                <a:spcPct val="80000"/>
              </a:lnSpc>
              <a:spcBef>
                <a:spcPts val="0"/>
              </a:spcBef>
              <a:spcAft>
                <a:spcPts val="0"/>
              </a:spcAft>
              <a:buClr>
                <a:schemeClr val="dk1"/>
              </a:buClr>
              <a:buSzPct val="25000"/>
              <a:buFont typeface="Arial"/>
              <a:buNone/>
            </a:pPr>
            <a:endParaRPr lang="en-US" sz="2000" dirty="0">
              <a:solidFill>
                <a:srgbClr val="F3F3F3"/>
              </a:solidFill>
            </a:endParaRPr>
          </a:p>
          <a:p>
            <a:pPr marL="50800" indent="0">
              <a:lnSpc>
                <a:spcPct val="80000"/>
              </a:lnSpc>
              <a:spcBef>
                <a:spcPts val="448"/>
              </a:spcBef>
              <a:spcAft>
                <a:spcPts val="0"/>
              </a:spcAft>
              <a:buSzPct val="25000"/>
              <a:buNone/>
            </a:pPr>
            <a:endParaRPr lang="en-US" sz="2400" dirty="0">
              <a:solidFill>
                <a:srgbClr val="F3F3F3"/>
              </a:solidFill>
            </a:endParaRPr>
          </a:p>
          <a:p>
            <a:pPr marL="793750" lvl="1" indent="-342900">
              <a:lnSpc>
                <a:spcPct val="80000"/>
              </a:lnSpc>
              <a:spcBef>
                <a:spcPts val="448"/>
              </a:spcBef>
              <a:spcAft>
                <a:spcPts val="0"/>
              </a:spcAft>
              <a:buSzPct val="25000"/>
            </a:pPr>
            <a:endParaRPr lang="en-US" sz="2000" dirty="0">
              <a:solidFill>
                <a:srgbClr val="F3F3F3"/>
              </a:solidFill>
            </a:endParaRPr>
          </a:p>
        </p:txBody>
      </p:sp>
    </p:spTree>
    <p:extLst>
      <p:ext uri="{BB962C8B-B14F-4D97-AF65-F5344CB8AC3E}">
        <p14:creationId xmlns:p14="http://schemas.microsoft.com/office/powerpoint/2010/main" val="1667377207"/>
      </p:ext>
    </p:extLst>
  </p:cSld>
  <p:clrMapOvr>
    <a:masterClrMapping/>
  </p:clrMapOvr>
</p:sld>
</file>

<file path=ppt/slides/slide18.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Shape 85" descr="" title=""/>
        <p:cNvGrpSpPr/>
        <p:nvPr/>
      </p:nvGrpSpPr>
      <p:grpSpPr>
        <a:xfrm>
          <a:off x="0" y="0"/>
          <a:ext cx="0" cy="0"/>
          <a:chOff x="0" y="0"/>
          <a:chExt cx="0" cy="0"/>
        </a:xfrm>
      </p:grpSpPr>
      <p:pic>
        <p:nvPicPr>
          <p:cNvPr id="86" name="Shape 86" descr="" title=""/>
          <p:cNvPicPr preferRelativeResize="0"/>
          <p:nvPr/>
        </p:nvPicPr>
        <p:blipFill>
          <a:blip r:embed="rId3">
            <a:alphaModFix/>
          </a:blip>
          <a:stretch>
            <a:fillRect/>
          </a:stretch>
        </p:blipFill>
        <p:spPr>
          <a:xfrm>
            <a:off x="0" y="-4925853"/>
            <a:ext cx="9143999" cy="6103725"/>
          </a:xfrm>
          <a:prstGeom prst="rect">
            <a:avLst/>
          </a:prstGeom>
          <a:noFill/>
          <a:ln>
            <a:noFill/>
          </a:ln>
        </p:spPr>
      </p:pic>
      <p:sp>
        <p:nvSpPr>
          <p:cNvPr id="88" name="Shape 88" descr="" title=""/>
          <p:cNvSpPr txBox="1">
            <a:spLocks noGrp="1"/>
          </p:cNvSpPr>
          <p:nvPr>
            <p:ph type="title"/>
          </p:nvPr>
        </p:nvSpPr>
        <p:spPr>
          <a:xfrm>
            <a:off x="457199" y="14410"/>
            <a:ext cx="8229600" cy="952800"/>
          </a:xfrm>
          <a:prstGeom prst="rect">
            <a:avLst/>
          </a:prstGeom>
          <a:noFill/>
          <a:ln>
            <a:noFill/>
          </a:ln>
        </p:spPr>
        <p:txBody>
          <a:bodyPr wrap="square" lIns="91425" tIns="45700" rIns="91425" bIns="45700" anchor="ctr" anchorCtr="0">
            <a:noAutofit/>
          </a:bodyPr>
          <a:lstStyle/>
          <a:p>
            <a:pPr marL="0" marR="0" lvl="0" indent="0" algn="ctr" rtl="0">
              <a:spcBef>
                <a:spcPts val="0"/>
              </a:spcBef>
              <a:buClr>
                <a:schemeClr val="dk1"/>
              </a:buClr>
              <a:buSzPct val="25000"/>
              <a:buFont typeface="Calibri"/>
              <a:buNone/>
            </a:pPr>
            <a:r>
              <a:rPr lang="en-US" sz="4400" b="1" i="0" u="none" strike="noStrike" cap="none" dirty="0">
                <a:solidFill>
                  <a:srgbClr val="000000"/>
                </a:solidFill>
              </a:rPr>
              <a:t>Ethics</a:t>
            </a:r>
          </a:p>
        </p:txBody>
      </p:sp>
      <p:sp>
        <p:nvSpPr>
          <p:cNvPr id="87" name="Shape 87" descr="" title=""/>
          <p:cNvSpPr txBox="1">
            <a:spLocks noGrp="1"/>
          </p:cNvSpPr>
          <p:nvPr>
            <p:ph type="body" idx="1"/>
          </p:nvPr>
        </p:nvSpPr>
        <p:spPr>
          <a:xfrm>
            <a:off x="457200" y="1082025"/>
            <a:ext cx="8229600" cy="613800"/>
          </a:xfrm>
          <a:prstGeom prst="rect">
            <a:avLst/>
          </a:prstGeom>
          <a:noFill/>
          <a:ln>
            <a:noFill/>
          </a:ln>
        </p:spPr>
        <p:txBody>
          <a:bodyPr wrap="square" lIns="91425" tIns="45700" rIns="91425" bIns="45700" anchor="t" anchorCtr="0">
            <a:noAutofit/>
          </a:bodyPr>
          <a:lstStyle/>
          <a:p>
            <a:pPr marL="57150" marR="0" lvl="0" indent="-6350" algn="ctr" rtl="0">
              <a:lnSpc>
                <a:spcPct val="80000"/>
              </a:lnSpc>
              <a:spcBef>
                <a:spcPts val="0"/>
              </a:spcBef>
              <a:spcAft>
                <a:spcPts val="0"/>
              </a:spcAft>
              <a:buClr>
                <a:schemeClr val="dk1"/>
              </a:buClr>
              <a:buSzPct val="25000"/>
              <a:buFont typeface="Arial"/>
              <a:buNone/>
            </a:pPr>
            <a:br>
              <a:rPr lang="en-US" sz="2240" b="0" i="0" u="none" strike="noStrike" cap="none" dirty="0">
                <a:solidFill>
                  <a:schemeClr val="dk1"/>
                </a:solidFill>
                <a:latin typeface="Calibri"/>
                <a:ea typeface="Calibri"/>
                <a:cs typeface="Calibri"/>
                <a:sym typeface="Calibri"/>
              </a:rPr>
            </a:br>
            <a:endParaRPr lang="en-US" sz="2240" b="0" i="0" u="none" strike="noStrike" cap="none" dirty="0">
              <a:solidFill>
                <a:schemeClr val="dk1"/>
              </a:solidFill>
              <a:latin typeface="Calibri"/>
              <a:ea typeface="Calibri"/>
              <a:cs typeface="Calibri"/>
              <a:sym typeface="Calibri"/>
            </a:endParaRPr>
          </a:p>
          <a:p>
            <a:pPr marL="57150" marR="0" lvl="0" indent="-6350" rtl="0">
              <a:lnSpc>
                <a:spcPct val="80000"/>
              </a:lnSpc>
              <a:spcBef>
                <a:spcPts val="0"/>
              </a:spcBef>
              <a:spcAft>
                <a:spcPts val="0"/>
              </a:spcAft>
              <a:buClr>
                <a:schemeClr val="dk1"/>
              </a:buClr>
              <a:buSzPct val="25000"/>
              <a:buFont typeface="Arial"/>
              <a:buNone/>
            </a:pPr>
            <a:r>
              <a:rPr lang="en-US" sz="2400" dirty="0"/>
              <a:t>An employee </a:t>
            </a:r>
            <a:r>
              <a:rPr lang="en-US" sz="2400" b="1" u="sng" dirty="0"/>
              <a:t>or Board member</a:t>
            </a:r>
            <a:r>
              <a:rPr lang="en-US" sz="2400" dirty="0"/>
              <a:t> of FSF may not accept or receive </a:t>
            </a:r>
            <a:r>
              <a:rPr lang="en-US" sz="2400" b="1" dirty="0"/>
              <a:t>FOOD</a:t>
            </a:r>
            <a:r>
              <a:rPr lang="en-US" sz="2400" dirty="0"/>
              <a:t>, </a:t>
            </a:r>
            <a:r>
              <a:rPr lang="en-US" sz="2400" b="1" dirty="0"/>
              <a:t>BEVERAGES</a:t>
            </a:r>
            <a:r>
              <a:rPr lang="en-US" sz="2400" dirty="0"/>
              <a:t>, </a:t>
            </a:r>
            <a:r>
              <a:rPr lang="en-US" sz="2400" b="1" dirty="0"/>
              <a:t>LODGING</a:t>
            </a:r>
            <a:r>
              <a:rPr lang="en-US" sz="2400" dirty="0"/>
              <a:t>, </a:t>
            </a:r>
            <a:r>
              <a:rPr lang="en-US" sz="2400" b="1" dirty="0"/>
              <a:t>ENTERTAINMENT</a:t>
            </a:r>
            <a:r>
              <a:rPr lang="en-US" sz="2400" dirty="0"/>
              <a:t>, or </a:t>
            </a:r>
            <a:r>
              <a:rPr lang="en-US" sz="2400" b="1" dirty="0"/>
              <a:t>GIFTS</a:t>
            </a:r>
            <a:r>
              <a:rPr lang="en-US" sz="2400" dirty="0"/>
              <a:t> from:</a:t>
            </a:r>
          </a:p>
          <a:p>
            <a:pPr marL="57150" marR="0" lvl="0" indent="-6350" rtl="0">
              <a:lnSpc>
                <a:spcPct val="80000"/>
              </a:lnSpc>
              <a:spcBef>
                <a:spcPts val="0"/>
              </a:spcBef>
              <a:spcAft>
                <a:spcPts val="0"/>
              </a:spcAft>
              <a:buClr>
                <a:schemeClr val="dk1"/>
              </a:buClr>
              <a:buSzPct val="25000"/>
              <a:buFont typeface="Arial"/>
              <a:buNone/>
            </a:pPr>
            <a:endParaRPr lang="en-US" sz="2400" dirty="0"/>
          </a:p>
          <a:p>
            <a:pPr lvl="0" fontAlgn="base">
              <a:lnSpc>
                <a:spcPct val="100000"/>
              </a:lnSpc>
              <a:spcBef>
                <a:spcPts val="0"/>
              </a:spcBef>
              <a:spcAft>
                <a:spcPts val="0"/>
              </a:spcAft>
            </a:pPr>
            <a:endParaRPr lang="en-US" sz="2400" dirty="0"/>
          </a:p>
          <a:p>
            <a:pPr lvl="0" fontAlgn="base">
              <a:lnSpc>
                <a:spcPct val="100000"/>
              </a:lnSpc>
              <a:spcBef>
                <a:spcPts val="0"/>
              </a:spcBef>
              <a:spcAft>
                <a:spcPts val="0"/>
              </a:spcAft>
            </a:pPr>
            <a:r>
              <a:rPr lang="en-US" sz="2400" dirty="0"/>
              <a:t>Any </a:t>
            </a:r>
            <a:r>
              <a:rPr lang="en-US" sz="2400" u="sng" dirty="0"/>
              <a:t>person</a:t>
            </a:r>
            <a:r>
              <a:rPr lang="en-US" sz="2400" dirty="0"/>
              <a:t>, </a:t>
            </a:r>
            <a:r>
              <a:rPr lang="en-US" sz="2400" u="sng" dirty="0"/>
              <a:t>vendor</a:t>
            </a:r>
            <a:r>
              <a:rPr lang="en-US" sz="2400" dirty="0"/>
              <a:t>, or other </a:t>
            </a:r>
            <a:r>
              <a:rPr lang="en-US" sz="2400" u="sng" dirty="0"/>
              <a:t>entity</a:t>
            </a:r>
            <a:r>
              <a:rPr lang="en-US" sz="2400" dirty="0"/>
              <a:t>, </a:t>
            </a:r>
            <a:r>
              <a:rPr lang="en-US" sz="2400" u="sng" dirty="0"/>
              <a:t>doing business with FSF or seeking to do business with FSF </a:t>
            </a:r>
            <a:r>
              <a:rPr lang="en-US" sz="2400" dirty="0"/>
              <a:t>unless such food, beverage, lodging, entertainment, or gift is available to similarly situated members of the general public.</a:t>
            </a:r>
          </a:p>
          <a:p>
            <a:pPr marL="57150" marR="0" lvl="0" indent="-6350" rtl="0">
              <a:lnSpc>
                <a:spcPct val="80000"/>
              </a:lnSpc>
              <a:spcBef>
                <a:spcPts val="0"/>
              </a:spcBef>
              <a:spcAft>
                <a:spcPts val="0"/>
              </a:spcAft>
              <a:buClr>
                <a:schemeClr val="dk1"/>
              </a:buClr>
              <a:buSzPct val="25000"/>
              <a:buFont typeface="Arial"/>
              <a:buNone/>
            </a:pPr>
            <a:endParaRPr lang="en-US" sz="2400" dirty="0">
              <a:solidFill>
                <a:srgbClr val="F3F3F3"/>
              </a:solidFill>
            </a:endParaRPr>
          </a:p>
          <a:p>
            <a:pPr marL="50800" indent="0">
              <a:lnSpc>
                <a:spcPct val="80000"/>
              </a:lnSpc>
              <a:spcBef>
                <a:spcPts val="448"/>
              </a:spcBef>
              <a:spcAft>
                <a:spcPts val="0"/>
              </a:spcAft>
              <a:buSzPct val="25000"/>
              <a:buNone/>
            </a:pPr>
            <a:endParaRPr lang="en-US" sz="2800" dirty="0">
              <a:solidFill>
                <a:srgbClr val="F3F3F3"/>
              </a:solidFill>
            </a:endParaRPr>
          </a:p>
          <a:p>
            <a:pPr marL="793750" lvl="1" indent="-342900">
              <a:lnSpc>
                <a:spcPct val="80000"/>
              </a:lnSpc>
              <a:spcBef>
                <a:spcPts val="448"/>
              </a:spcBef>
              <a:spcAft>
                <a:spcPts val="0"/>
              </a:spcAft>
              <a:buSzPct val="25000"/>
            </a:pPr>
            <a:endParaRPr lang="en-US" sz="2000" dirty="0">
              <a:solidFill>
                <a:srgbClr val="F3F3F3"/>
              </a:solidFill>
            </a:endParaRPr>
          </a:p>
        </p:txBody>
      </p:sp>
    </p:spTree>
    <p:extLst>
      <p:ext uri="{BB962C8B-B14F-4D97-AF65-F5344CB8AC3E}">
        <p14:creationId xmlns:p14="http://schemas.microsoft.com/office/powerpoint/2010/main" val="1938816116"/>
      </p:ext>
    </p:extLst>
  </p:cSld>
  <p:clrMapOvr>
    <a:masterClrMapping/>
  </p:clrMapOvr>
</p:sld>
</file>

<file path=ppt/slides/slide19.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Shape 85" descr="" title=""/>
        <p:cNvGrpSpPr/>
        <p:nvPr/>
      </p:nvGrpSpPr>
      <p:grpSpPr>
        <a:xfrm>
          <a:off x="0" y="0"/>
          <a:ext cx="0" cy="0"/>
          <a:chOff x="0" y="0"/>
          <a:chExt cx="0" cy="0"/>
        </a:xfrm>
      </p:grpSpPr>
      <p:pic>
        <p:nvPicPr>
          <p:cNvPr id="86" name="Shape 86" descr="" title=""/>
          <p:cNvPicPr preferRelativeResize="0"/>
          <p:nvPr/>
        </p:nvPicPr>
        <p:blipFill>
          <a:blip r:embed="rId3">
            <a:alphaModFix/>
          </a:blip>
          <a:stretch>
            <a:fillRect/>
          </a:stretch>
        </p:blipFill>
        <p:spPr>
          <a:xfrm>
            <a:off x="0" y="-5011725"/>
            <a:ext cx="9143999" cy="6103725"/>
          </a:xfrm>
          <a:prstGeom prst="rect">
            <a:avLst/>
          </a:prstGeom>
          <a:noFill/>
          <a:ln>
            <a:noFill/>
          </a:ln>
        </p:spPr>
      </p:pic>
      <p:sp>
        <p:nvSpPr>
          <p:cNvPr id="88" name="Shape 88" descr="" title=""/>
          <p:cNvSpPr txBox="1">
            <a:spLocks noGrp="1"/>
          </p:cNvSpPr>
          <p:nvPr>
            <p:ph type="title"/>
          </p:nvPr>
        </p:nvSpPr>
        <p:spPr>
          <a:xfrm>
            <a:off x="457200" y="68828"/>
            <a:ext cx="8229600" cy="952800"/>
          </a:xfrm>
          <a:prstGeom prst="rect">
            <a:avLst/>
          </a:prstGeom>
          <a:noFill/>
          <a:ln>
            <a:noFill/>
          </a:ln>
        </p:spPr>
        <p:txBody>
          <a:bodyPr wrap="square" lIns="91425" tIns="45700" rIns="91425" bIns="45700" anchor="ctr" anchorCtr="0">
            <a:noAutofit/>
          </a:bodyPr>
          <a:lstStyle/>
          <a:p>
            <a:pPr marL="0" marR="0" lvl="0" indent="0" algn="ctr" rtl="0">
              <a:spcBef>
                <a:spcPts val="0"/>
              </a:spcBef>
              <a:buClr>
                <a:schemeClr val="dk1"/>
              </a:buClr>
              <a:buSzPct val="25000"/>
              <a:buFont typeface="Calibri"/>
              <a:buNone/>
            </a:pPr>
            <a:r>
              <a:rPr lang="en-US" sz="4400" b="1" i="0" u="none" strike="noStrike" cap="none" dirty="0">
                <a:solidFill>
                  <a:srgbClr val="000000"/>
                </a:solidFill>
              </a:rPr>
              <a:t>Ethics</a:t>
            </a:r>
          </a:p>
        </p:txBody>
      </p:sp>
      <p:sp>
        <p:nvSpPr>
          <p:cNvPr id="87" name="Shape 87" descr="" title=""/>
          <p:cNvSpPr txBox="1">
            <a:spLocks noGrp="1"/>
          </p:cNvSpPr>
          <p:nvPr>
            <p:ph type="body" idx="1"/>
          </p:nvPr>
        </p:nvSpPr>
        <p:spPr>
          <a:xfrm>
            <a:off x="457200" y="1082025"/>
            <a:ext cx="8229600" cy="613800"/>
          </a:xfrm>
          <a:prstGeom prst="rect">
            <a:avLst/>
          </a:prstGeom>
          <a:noFill/>
          <a:ln>
            <a:noFill/>
          </a:ln>
        </p:spPr>
        <p:txBody>
          <a:bodyPr wrap="square" lIns="91425" tIns="45700" rIns="91425" bIns="45700" anchor="t" anchorCtr="0">
            <a:noAutofit/>
          </a:bodyPr>
          <a:lstStyle/>
          <a:p>
            <a:pPr marL="57150" marR="0" lvl="0" indent="-6350" algn="ctr" rtl="0">
              <a:lnSpc>
                <a:spcPct val="80000"/>
              </a:lnSpc>
              <a:spcBef>
                <a:spcPts val="0"/>
              </a:spcBef>
              <a:spcAft>
                <a:spcPts val="0"/>
              </a:spcAft>
              <a:buClr>
                <a:schemeClr val="dk1"/>
              </a:buClr>
              <a:buSzPct val="25000"/>
              <a:buFont typeface="Arial"/>
              <a:buNone/>
            </a:pPr>
            <a:br>
              <a:rPr lang="en-US" sz="2240" b="0" i="0" u="none" strike="noStrike" cap="none" dirty="0">
                <a:solidFill>
                  <a:schemeClr val="dk1"/>
                </a:solidFill>
                <a:latin typeface="Calibri"/>
                <a:ea typeface="Calibri"/>
                <a:cs typeface="Calibri"/>
                <a:sym typeface="Calibri"/>
              </a:rPr>
            </a:br>
            <a:endParaRPr lang="en-US" sz="2240" b="0" i="0" u="none" strike="noStrike" cap="none" dirty="0">
              <a:solidFill>
                <a:schemeClr val="dk1"/>
              </a:solidFill>
              <a:latin typeface="Calibri"/>
              <a:ea typeface="Calibri"/>
              <a:cs typeface="Calibri"/>
              <a:sym typeface="Calibri"/>
            </a:endParaRPr>
          </a:p>
          <a:p>
            <a:pPr>
              <a:lnSpc>
                <a:spcPct val="100000"/>
              </a:lnSpc>
              <a:spcBef>
                <a:spcPts val="0"/>
              </a:spcBef>
              <a:spcAft>
                <a:spcPts val="0"/>
              </a:spcAft>
            </a:pPr>
            <a:r>
              <a:rPr lang="en-US" sz="2800" dirty="0"/>
              <a:t> Board members serve without compensation.</a:t>
            </a:r>
          </a:p>
          <a:p>
            <a:pPr>
              <a:lnSpc>
                <a:spcPct val="100000"/>
              </a:lnSpc>
              <a:spcBef>
                <a:spcPts val="0"/>
              </a:spcBef>
              <a:spcAft>
                <a:spcPts val="0"/>
              </a:spcAft>
            </a:pPr>
            <a:endParaRPr lang="en-US" sz="2800" dirty="0"/>
          </a:p>
          <a:p>
            <a:pPr>
              <a:lnSpc>
                <a:spcPct val="100000"/>
              </a:lnSpc>
              <a:spcBef>
                <a:spcPts val="0"/>
              </a:spcBef>
              <a:spcAft>
                <a:spcPts val="0"/>
              </a:spcAft>
            </a:pPr>
            <a:r>
              <a:rPr lang="en-US" sz="2800" dirty="0">
                <a:solidFill>
                  <a:srgbClr val="F3F3F3"/>
                </a:solidFill>
              </a:rPr>
              <a:t>Board members and employees are entitled to receive reimbursement for per diem and travel expenses pursuant to section 112.061, Florida Statutes.  Such expenses must be paid out of funds of FSF.</a:t>
            </a:r>
          </a:p>
          <a:p>
            <a:pPr marL="50800" indent="0">
              <a:lnSpc>
                <a:spcPct val="80000"/>
              </a:lnSpc>
              <a:spcBef>
                <a:spcPts val="448"/>
              </a:spcBef>
              <a:spcAft>
                <a:spcPts val="0"/>
              </a:spcAft>
              <a:buSzPct val="25000"/>
              <a:buNone/>
            </a:pPr>
            <a:endParaRPr lang="en-US" sz="2800" dirty="0">
              <a:solidFill>
                <a:srgbClr val="F3F3F3"/>
              </a:solidFill>
            </a:endParaRPr>
          </a:p>
          <a:p>
            <a:pPr marL="793750" lvl="1" indent="-342900">
              <a:lnSpc>
                <a:spcPct val="80000"/>
              </a:lnSpc>
              <a:spcBef>
                <a:spcPts val="448"/>
              </a:spcBef>
              <a:spcAft>
                <a:spcPts val="0"/>
              </a:spcAft>
              <a:buSzPct val="25000"/>
            </a:pPr>
            <a:endParaRPr lang="en-US" sz="2000" dirty="0">
              <a:solidFill>
                <a:srgbClr val="F3F3F3"/>
              </a:solidFill>
            </a:endParaRPr>
          </a:p>
        </p:txBody>
      </p:sp>
    </p:spTree>
    <p:extLst>
      <p:ext uri="{BB962C8B-B14F-4D97-AF65-F5344CB8AC3E}">
        <p14:creationId xmlns:p14="http://schemas.microsoft.com/office/powerpoint/2010/main" val="30196945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9" descr="" title=""/>
        <p:cNvGrpSpPr/>
        <p:nvPr/>
      </p:nvGrpSpPr>
      <p:grpSpPr>
        <a:xfrm>
          <a:off x="0" y="0"/>
          <a:ext cx="0" cy="0"/>
          <a:chOff x="0" y="0"/>
          <a:chExt cx="0" cy="0"/>
        </a:xfrm>
      </p:grpSpPr>
      <p:sp>
        <p:nvSpPr>
          <p:cNvPr id="80" name="Shape 80" descr="" title=""/>
          <p:cNvSpPr txBox="1">
            <a:spLocks noGrp="1"/>
          </p:cNvSpPr>
          <p:nvPr>
            <p:ph type="title"/>
          </p:nvPr>
        </p:nvSpPr>
        <p:spPr>
          <a:xfrm>
            <a:off x="457200" y="76464"/>
            <a:ext cx="8229600" cy="952800"/>
          </a:xfrm>
          <a:prstGeom prst="rect">
            <a:avLst/>
          </a:prstGeom>
          <a:noFill/>
          <a:ln>
            <a:noFill/>
          </a:ln>
        </p:spPr>
        <p:txBody>
          <a:bodyPr wrap="square" lIns="91425" tIns="45700" rIns="91425" bIns="45700" anchor="ctr" anchorCtr="0">
            <a:noAutofit/>
          </a:bodyPr>
          <a:lstStyle/>
          <a:p>
            <a:pPr marL="0" marR="0" lvl="0" indent="0" algn="ctr" rtl="0">
              <a:spcBef>
                <a:spcPts val="0"/>
              </a:spcBef>
              <a:buClr>
                <a:schemeClr val="dk1"/>
              </a:buClr>
              <a:buSzPct val="25000"/>
              <a:buFont typeface="Calibri"/>
              <a:buNone/>
            </a:pPr>
            <a:r>
              <a:rPr lang="en-US" sz="4400" b="0" i="0" u="none" strike="noStrike" cap="none" dirty="0">
                <a:solidFill>
                  <a:schemeClr val="dk1"/>
                </a:solidFill>
                <a:latin typeface="Calibri"/>
                <a:ea typeface="Calibri"/>
                <a:cs typeface="Calibri"/>
                <a:sym typeface="Calibri"/>
              </a:rPr>
              <a:t>FSF Creation</a:t>
            </a:r>
          </a:p>
        </p:txBody>
      </p:sp>
      <p:sp>
        <p:nvSpPr>
          <p:cNvPr id="81" name="Shape 81" descr="" title=""/>
          <p:cNvSpPr txBox="1">
            <a:spLocks noGrp="1"/>
          </p:cNvSpPr>
          <p:nvPr>
            <p:ph type="body" idx="1"/>
          </p:nvPr>
        </p:nvSpPr>
        <p:spPr>
          <a:xfrm>
            <a:off x="457200" y="1028700"/>
            <a:ext cx="8229600" cy="3771600"/>
          </a:xfrm>
          <a:prstGeom prst="rect">
            <a:avLst/>
          </a:prstGeom>
          <a:noFill/>
          <a:ln>
            <a:noFill/>
          </a:ln>
        </p:spPr>
        <p:txBody>
          <a:bodyPr wrap="square" lIns="91425" tIns="45700" rIns="91425" bIns="45700" anchor="t" anchorCtr="0">
            <a:noAutofit/>
          </a:bodyPr>
          <a:lstStyle/>
          <a:p>
            <a:pPr marL="457200" indent="-457200">
              <a:lnSpc>
                <a:spcPct val="90000"/>
              </a:lnSpc>
              <a:spcBef>
                <a:spcPts val="592"/>
              </a:spcBef>
              <a:buSzPct val="98666"/>
            </a:pPr>
            <a:r>
              <a:rPr lang="en-US" sz="2800" i="0" u="none" strike="noStrike" cap="none" dirty="0">
                <a:solidFill>
                  <a:schemeClr val="dk1"/>
                </a:solidFill>
                <a:sym typeface="Calibri"/>
              </a:rPr>
              <a:t>Section 288.1229 created the Florida Sports Foundation Inc., in 2023 as a DSO of FL Dept. of Commerce and a private not-for-profit corporation.</a:t>
            </a:r>
          </a:p>
          <a:p>
            <a:pPr marL="457200" indent="-457200">
              <a:lnSpc>
                <a:spcPct val="90000"/>
              </a:lnSpc>
              <a:spcBef>
                <a:spcPts val="592"/>
              </a:spcBef>
              <a:buSzPct val="98666"/>
            </a:pPr>
            <a:r>
              <a:rPr lang="en-US" sz="2800" dirty="0"/>
              <a:t>FSF conducts its business consistent with section 288.1229, its organizational documents, and funding agreement with Department of Commerce.</a:t>
            </a:r>
          </a:p>
          <a:p>
            <a:pPr marL="457200" indent="-457200">
              <a:lnSpc>
                <a:spcPct val="90000"/>
              </a:lnSpc>
              <a:spcBef>
                <a:spcPts val="592"/>
              </a:spcBef>
              <a:buSzPct val="98666"/>
            </a:pPr>
            <a:r>
              <a:rPr lang="en-US" sz="2800" dirty="0"/>
              <a:t>FSF bylaws require it to abide by Florida’s Sunshine and Public Records Laws.</a:t>
            </a:r>
          </a:p>
        </p:txBody>
      </p:sp>
    </p:spTree>
  </p:cSld>
  <p:clrMapOvr>
    <a:masterClrMapping/>
  </p:clrMapOvr>
</p:sld>
</file>

<file path=ppt/slides/slide20.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p:cNvSpPr>
            <a:spLocks noGrp="1"/>
          </p:cNvSpPr>
          <p:nvPr>
            <p:ph type="title"/>
          </p:nvPr>
        </p:nvSpPr>
        <p:spPr/>
        <p:txBody>
          <a:bodyPr/>
          <a:lstStyle/>
          <a:p>
            <a:r>
              <a:rPr lang="en-US" dirty="0"/>
              <a:t>Conflicts of Interest </a:t>
            </a:r>
            <a:br>
              <a:rPr lang="en-US" dirty="0"/>
            </a:br>
            <a:endParaRPr lang="en-US" dirty="0"/>
          </a:p>
        </p:txBody>
      </p:sp>
      <p:sp>
        <p:nvSpPr>
          <p:cNvPr id="3" name="Text Placeholder 2" descr="" title=""/>
          <p:cNvSpPr>
            <a:spLocks noGrp="1"/>
          </p:cNvSpPr>
          <p:nvPr>
            <p:ph type="body" idx="1"/>
          </p:nvPr>
        </p:nvSpPr>
        <p:spPr>
          <a:xfrm>
            <a:off x="457200" y="945573"/>
            <a:ext cx="8229600" cy="3771600"/>
          </a:xfrm>
        </p:spPr>
        <p:txBody>
          <a:bodyPr/>
          <a:lstStyle/>
          <a:p>
            <a:r>
              <a:rPr lang="en-US" sz="2400" u="sng" dirty="0">
                <a:solidFill>
                  <a:srgbClr val="FFFF00"/>
                </a:solidFill>
              </a:rPr>
              <a:t> Disclose “Financial Interests” to the Board prior to a Vote:</a:t>
            </a:r>
          </a:p>
          <a:p>
            <a:r>
              <a:rPr lang="en-US" sz="1800" u="sng" dirty="0"/>
              <a:t>Financial Interest</a:t>
            </a:r>
            <a:r>
              <a:rPr lang="en-US" sz="1800" dirty="0"/>
              <a:t>. A person has a financial interest if the person has, directly or indirectly, through business, investment, or family:</a:t>
            </a:r>
          </a:p>
          <a:p>
            <a:pPr lvl="1">
              <a:lnSpc>
                <a:spcPct val="100000"/>
              </a:lnSpc>
              <a:spcBef>
                <a:spcPts val="0"/>
              </a:spcBef>
              <a:spcAft>
                <a:spcPts val="0"/>
              </a:spcAft>
            </a:pPr>
            <a:r>
              <a:rPr lang="en-US" sz="1800" dirty="0"/>
              <a:t>An ownership or investment interest in any entity with which FSF has a transaction or arrangement,</a:t>
            </a:r>
          </a:p>
          <a:p>
            <a:pPr lvl="1">
              <a:lnSpc>
                <a:spcPct val="100000"/>
              </a:lnSpc>
              <a:spcBef>
                <a:spcPts val="0"/>
              </a:spcBef>
              <a:spcAft>
                <a:spcPts val="0"/>
              </a:spcAft>
            </a:pPr>
            <a:r>
              <a:rPr lang="en-US" sz="1800" dirty="0"/>
              <a:t>A compensation arrangement with FSF or with any entity or individual with which FSF has a transaction or arrangement, or</a:t>
            </a:r>
          </a:p>
          <a:p>
            <a:pPr lvl="1">
              <a:lnSpc>
                <a:spcPct val="100000"/>
              </a:lnSpc>
              <a:spcBef>
                <a:spcPts val="0"/>
              </a:spcBef>
              <a:spcAft>
                <a:spcPts val="0"/>
              </a:spcAft>
            </a:pPr>
            <a:r>
              <a:rPr lang="en-US" sz="1800" dirty="0"/>
              <a:t>A potential ownership or investment interest in, or compensation arrangement with, any entity or individual with which FSF is negotiating a transaction or arrangement.</a:t>
            </a:r>
          </a:p>
          <a:p>
            <a:pPr lvl="3">
              <a:lnSpc>
                <a:spcPct val="100000"/>
              </a:lnSpc>
              <a:spcBef>
                <a:spcPts val="0"/>
              </a:spcBef>
              <a:spcAft>
                <a:spcPts val="0"/>
              </a:spcAft>
            </a:pPr>
            <a:endParaRPr lang="en-US" sz="1800" dirty="0"/>
          </a:p>
          <a:p>
            <a:pPr>
              <a:lnSpc>
                <a:spcPct val="100000"/>
              </a:lnSpc>
              <a:spcBef>
                <a:spcPts val="0"/>
              </a:spcBef>
              <a:spcAft>
                <a:spcPts val="0"/>
              </a:spcAft>
            </a:pPr>
            <a:r>
              <a:rPr lang="en-US" sz="1800" dirty="0"/>
              <a:t>Compensation includes direct and indirect remuneration as well as gifts or favors that are not insubstantial.</a:t>
            </a:r>
          </a:p>
          <a:p>
            <a:endParaRPr lang="en-US" sz="2400" u="sng" dirty="0">
              <a:solidFill>
                <a:srgbClr val="FFFF00"/>
              </a:solidFill>
            </a:endParaRPr>
          </a:p>
        </p:txBody>
      </p:sp>
    </p:spTree>
    <p:extLst>
      <p:ext uri="{BB962C8B-B14F-4D97-AF65-F5344CB8AC3E}">
        <p14:creationId xmlns:p14="http://schemas.microsoft.com/office/powerpoint/2010/main" val="44405792"/>
      </p:ext>
    </p:extLst>
  </p:cSld>
  <p:clrMapOvr>
    <a:masterClrMapping/>
  </p:clrMapOvr>
</p:sld>
</file>

<file path=ppt/slides/slide21.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p:cNvSpPr>
            <a:spLocks noGrp="1"/>
          </p:cNvSpPr>
          <p:nvPr>
            <p:ph type="title"/>
          </p:nvPr>
        </p:nvSpPr>
        <p:spPr/>
        <p:txBody>
          <a:bodyPr/>
          <a:lstStyle/>
          <a:p>
            <a:r>
              <a:rPr lang="en-US" dirty="0"/>
              <a:t>Conflicts of Interest </a:t>
            </a:r>
            <a:br>
              <a:rPr lang="en-US" dirty="0"/>
            </a:br>
            <a:endParaRPr lang="en-US" dirty="0"/>
          </a:p>
        </p:txBody>
      </p:sp>
      <p:sp>
        <p:nvSpPr>
          <p:cNvPr id="3" name="Text Placeholder 2" descr="" title=""/>
          <p:cNvSpPr>
            <a:spLocks noGrp="1"/>
          </p:cNvSpPr>
          <p:nvPr>
            <p:ph type="body" idx="1"/>
          </p:nvPr>
        </p:nvSpPr>
        <p:spPr>
          <a:xfrm>
            <a:off x="457200" y="945573"/>
            <a:ext cx="8229600" cy="3771600"/>
          </a:xfrm>
        </p:spPr>
        <p:txBody>
          <a:bodyPr/>
          <a:lstStyle/>
          <a:p>
            <a:r>
              <a:rPr lang="en-US" sz="2400" u="sng" dirty="0">
                <a:solidFill>
                  <a:srgbClr val="FFFF00"/>
                </a:solidFill>
              </a:rPr>
              <a:t> Disclose “Financial Interests” to the Board prior to a Vote</a:t>
            </a:r>
          </a:p>
          <a:p>
            <a:pPr>
              <a:lnSpc>
                <a:spcPct val="100000"/>
              </a:lnSpc>
              <a:spcBef>
                <a:spcPts val="0"/>
              </a:spcBef>
              <a:spcAft>
                <a:spcPts val="0"/>
              </a:spcAft>
            </a:pPr>
            <a:r>
              <a:rPr lang="en-US" sz="2800" dirty="0"/>
              <a:t>A financial interest is not necessarily a conflict of interest. Under Article IX, Section 3(b) of the FSF Bylaws, a person who has a financial interest may have a conflict of interest only if the Board of Directors or committee decides that a conflict of interest exists.</a:t>
            </a:r>
          </a:p>
          <a:p>
            <a:endParaRPr lang="en-US" sz="2400" u="sng" dirty="0">
              <a:solidFill>
                <a:srgbClr val="FFFF00"/>
              </a:solidFill>
            </a:endParaRPr>
          </a:p>
        </p:txBody>
      </p:sp>
    </p:spTree>
    <p:extLst>
      <p:ext uri="{BB962C8B-B14F-4D97-AF65-F5344CB8AC3E}">
        <p14:creationId xmlns:p14="http://schemas.microsoft.com/office/powerpoint/2010/main" val="4175643904"/>
      </p:ext>
    </p:extLst>
  </p:cSld>
  <p:clrMapOvr>
    <a:masterClrMapping/>
  </p:clrMapOvr>
</p:sld>
</file>

<file path=ppt/slides/slide22.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p:cNvSpPr>
            <a:spLocks noGrp="1"/>
          </p:cNvSpPr>
          <p:nvPr>
            <p:ph type="title"/>
          </p:nvPr>
        </p:nvSpPr>
        <p:spPr/>
        <p:txBody>
          <a:bodyPr/>
          <a:lstStyle/>
          <a:p>
            <a:r>
              <a:rPr lang="en-US" dirty="0"/>
              <a:t>Conflicts of Interest </a:t>
            </a:r>
            <a:br>
              <a:rPr lang="en-US" dirty="0"/>
            </a:br>
            <a:endParaRPr lang="en-US" dirty="0"/>
          </a:p>
        </p:txBody>
      </p:sp>
      <p:sp>
        <p:nvSpPr>
          <p:cNvPr id="3" name="Text Placeholder 2" descr="" title=""/>
          <p:cNvSpPr>
            <a:spLocks noGrp="1"/>
          </p:cNvSpPr>
          <p:nvPr>
            <p:ph type="body" idx="1"/>
          </p:nvPr>
        </p:nvSpPr>
        <p:spPr>
          <a:xfrm>
            <a:off x="457200" y="945573"/>
            <a:ext cx="8229600" cy="3771600"/>
          </a:xfrm>
        </p:spPr>
        <p:txBody>
          <a:bodyPr/>
          <a:lstStyle/>
          <a:p>
            <a:r>
              <a:rPr lang="en-US" sz="2400" u="sng" dirty="0">
                <a:solidFill>
                  <a:srgbClr val="FFFF00"/>
                </a:solidFill>
              </a:rPr>
              <a:t> Procedures ARTICLE IX, FSF Bylaws</a:t>
            </a:r>
          </a:p>
          <a:p>
            <a:pPr>
              <a:lnSpc>
                <a:spcPct val="100000"/>
              </a:lnSpc>
              <a:spcBef>
                <a:spcPts val="600"/>
              </a:spcBef>
              <a:spcAft>
                <a:spcPts val="600"/>
              </a:spcAft>
            </a:pPr>
            <a:r>
              <a:rPr lang="en-US" sz="2800" dirty="0"/>
              <a:t>Duty to Disclose all material facts to Board;</a:t>
            </a:r>
          </a:p>
          <a:p>
            <a:pPr>
              <a:lnSpc>
                <a:spcPct val="100000"/>
              </a:lnSpc>
              <a:spcBef>
                <a:spcPts val="600"/>
              </a:spcBef>
              <a:spcAft>
                <a:spcPts val="600"/>
              </a:spcAft>
            </a:pPr>
            <a:r>
              <a:rPr lang="en-US" sz="2800" dirty="0"/>
              <a:t>Board determines if conflict exists and votes (without disclosing member present);</a:t>
            </a:r>
          </a:p>
          <a:p>
            <a:pPr>
              <a:lnSpc>
                <a:spcPct val="100000"/>
              </a:lnSpc>
              <a:spcBef>
                <a:spcPts val="600"/>
              </a:spcBef>
              <a:spcAft>
                <a:spcPts val="600"/>
              </a:spcAft>
            </a:pPr>
            <a:r>
              <a:rPr lang="en-US" sz="2800" dirty="0"/>
              <a:t>If conflict determined, Board determines whether transaction or arrangement is in FSF best interest and fair and reasonable.</a:t>
            </a:r>
          </a:p>
          <a:p>
            <a:endParaRPr lang="en-US" sz="2400" u="sng" dirty="0">
              <a:solidFill>
                <a:srgbClr val="FFFF00"/>
              </a:solidFill>
            </a:endParaRPr>
          </a:p>
        </p:txBody>
      </p:sp>
    </p:spTree>
    <p:extLst>
      <p:ext uri="{BB962C8B-B14F-4D97-AF65-F5344CB8AC3E}">
        <p14:creationId xmlns:p14="http://schemas.microsoft.com/office/powerpoint/2010/main" val="324814308"/>
      </p:ext>
    </p:extLst>
  </p:cSld>
  <p:clrMapOvr>
    <a:masterClrMapping/>
  </p:clrMapOvr>
</p:sld>
</file>

<file path=ppt/slides/slide23.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p:cNvSpPr>
            <a:spLocks noGrp="1"/>
          </p:cNvSpPr>
          <p:nvPr>
            <p:ph type="title"/>
          </p:nvPr>
        </p:nvSpPr>
        <p:spPr/>
        <p:txBody>
          <a:bodyPr/>
          <a:lstStyle/>
          <a:p>
            <a:r>
              <a:rPr lang="en-US" dirty="0"/>
              <a:t>Transparency</a:t>
            </a:r>
          </a:p>
        </p:txBody>
      </p:sp>
      <p:sp>
        <p:nvSpPr>
          <p:cNvPr id="3" name="Text Placeholder 2" descr="" title=""/>
          <p:cNvSpPr>
            <a:spLocks noGrp="1"/>
          </p:cNvSpPr>
          <p:nvPr>
            <p:ph type="body" idx="1"/>
          </p:nvPr>
        </p:nvSpPr>
        <p:spPr>
          <a:xfrm>
            <a:off x="457200" y="1065645"/>
            <a:ext cx="8229600" cy="3771600"/>
          </a:xfrm>
        </p:spPr>
        <p:txBody>
          <a:bodyPr/>
          <a:lstStyle/>
          <a:p>
            <a:pPr>
              <a:lnSpc>
                <a:spcPct val="100000"/>
              </a:lnSpc>
            </a:pPr>
            <a:r>
              <a:rPr lang="en-US" sz="2400" dirty="0"/>
              <a:t>Commerce Funding Agreement requires transparency items to be posted on FSF’s website:</a:t>
            </a:r>
          </a:p>
          <a:p>
            <a:pPr>
              <a:lnSpc>
                <a:spcPct val="100000"/>
              </a:lnSpc>
            </a:pPr>
            <a:r>
              <a:rPr lang="en-US" sz="1800" dirty="0"/>
              <a:t>Any agreement entered between FSF and any other entity, including a local government, private entity, or nonprofit entity, that receives public funds or funds from a tax imposed pursuant to sections 125.0104, 125.0108, or 212.0305, F.S.</a:t>
            </a:r>
            <a:endParaRPr lang="en-US" sz="2000" dirty="0"/>
          </a:p>
          <a:p>
            <a:pPr>
              <a:lnSpc>
                <a:spcPct val="100000"/>
              </a:lnSpc>
            </a:pPr>
            <a:r>
              <a:rPr lang="en-US" sz="1800" dirty="0"/>
              <a:t>Any contracts and their information to include any financial data submitted to FSF;</a:t>
            </a:r>
            <a:endParaRPr lang="en-US" sz="2000" dirty="0"/>
          </a:p>
          <a:p>
            <a:pPr>
              <a:lnSpc>
                <a:spcPct val="100000"/>
              </a:lnSpc>
            </a:pPr>
            <a:r>
              <a:rPr lang="en-US" sz="1800" dirty="0"/>
              <a:t>An annual itemized accounting of the total amount of funds spent by any third party on behalf of FSF or any board member or employee of FSF.</a:t>
            </a:r>
            <a:endParaRPr lang="en-US" sz="2000" dirty="0"/>
          </a:p>
          <a:p>
            <a:pPr>
              <a:lnSpc>
                <a:spcPct val="100000"/>
              </a:lnSpc>
            </a:pPr>
            <a:r>
              <a:rPr lang="en-US" sz="1800" dirty="0"/>
              <a:t>An annual itemized accounting of the total amount of travel and entertainment expenditures by FSF.</a:t>
            </a:r>
            <a:endParaRPr lang="en-US" dirty="0"/>
          </a:p>
          <a:p>
            <a:pPr>
              <a:lnSpc>
                <a:spcPct val="100000"/>
              </a:lnSpc>
            </a:pPr>
            <a:endParaRPr lang="en-US" sz="2400" dirty="0"/>
          </a:p>
          <a:p>
            <a:pPr>
              <a:lnSpc>
                <a:spcPct val="100000"/>
              </a:lnSpc>
            </a:pPr>
            <a:endParaRPr lang="en-US" sz="1400" dirty="0"/>
          </a:p>
        </p:txBody>
      </p:sp>
    </p:spTree>
    <p:extLst>
      <p:ext uri="{BB962C8B-B14F-4D97-AF65-F5344CB8AC3E}">
        <p14:creationId xmlns:p14="http://schemas.microsoft.com/office/powerpoint/2010/main" val="3976639520"/>
      </p:ext>
    </p:extLst>
  </p:cSld>
  <p:clrMapOvr>
    <a:masterClrMapping/>
  </p:clrMapOvr>
</p:sld>
</file>

<file path=ppt/slides/slide24.xml><?xml version="1.0" encoding="utf-8"?>
<p:sld xmlns:a16="http://schemas.microsoft.com/office/drawing/2014/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pic>
        <p:nvPicPr>
          <p:cNvPr id="3" name="Picture 2" descr="" title="">
            <a:extLst>
              <a:ext uri="{FF2B5EF4-FFF2-40B4-BE49-F238E27FC236}">
                <a16:creationId xmlns:a16="http://schemas.microsoft.com/office/drawing/2014/main" id="{C9BAC9D3-6445-48BF-B7DE-AD3F2BFE4FB8}"/>
              </a:ext>
            </a:extLst>
          </p:cNvPr>
          <p:cNvPicPr>
            <a:picLocks noChangeAspect="1"/>
          </p:cNvPicPr>
          <p:nvPr/>
        </p:nvPicPr>
        <p:blipFill>
          <a:blip r:embed="rId2"/>
          <a:stretch>
            <a:fillRect/>
          </a:stretch>
        </p:blipFill>
        <p:spPr>
          <a:xfrm>
            <a:off x="2730024" y="657081"/>
            <a:ext cx="3683951" cy="4216998"/>
          </a:xfrm>
          <a:prstGeom prst="rect">
            <a:avLst/>
          </a:prstGeom>
        </p:spPr>
      </p:pic>
      <p:sp>
        <p:nvSpPr>
          <p:cNvPr id="2" name="AutoShape 2" descr="" title="">
            <a:extLst>
              <a:ext uri="{FF2B5EF4-FFF2-40B4-BE49-F238E27FC236}">
                <a16:creationId xmlns:a16="http://schemas.microsoft.com/office/drawing/2014/main" id="{73175A8C-04F5-4C19-8A2E-40F784D052B7}"/>
              </a:ext>
            </a:extLst>
          </p:cNvPr>
          <p:cNvSpPr>
            <a:spLocks noChangeAspect="1" noChangeArrowheads="1"/>
          </p:cNvSpPr>
          <p:nvPr/>
        </p:nvSpPr>
        <p:spPr bwMode="auto">
          <a:xfrm>
            <a:off x="4419599" y="2705099"/>
            <a:ext cx="2822121" cy="282212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18496697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3" descr="" title=""/>
        <p:cNvGrpSpPr/>
        <p:nvPr/>
      </p:nvGrpSpPr>
      <p:grpSpPr>
        <a:xfrm>
          <a:off x="0" y="0"/>
          <a:ext cx="0" cy="0"/>
          <a:chOff x="0" y="0"/>
          <a:chExt cx="0" cy="0"/>
        </a:xfrm>
      </p:grpSpPr>
      <p:sp>
        <p:nvSpPr>
          <p:cNvPr id="74" name="Shape 74" descr="" title=""/>
          <p:cNvSpPr txBox="1">
            <a:spLocks noGrp="1"/>
          </p:cNvSpPr>
          <p:nvPr>
            <p:ph type="title"/>
          </p:nvPr>
        </p:nvSpPr>
        <p:spPr>
          <a:prstGeom prst="rect">
            <a:avLst/>
          </a:prstGeom>
          <a:noFill/>
          <a:ln>
            <a:noFill/>
          </a:ln>
        </p:spPr>
        <p:txBody>
          <a:bodyPr wrap="square" lIns="91425" tIns="45700" rIns="91425" bIns="45700" anchor="ctr" anchorCtr="0">
            <a:noAutofit/>
          </a:bodyPr>
          <a:lstStyle/>
          <a:p>
            <a:pPr marL="0" marR="0" lvl="0" indent="0" algn="ctr" rtl="0">
              <a:spcBef>
                <a:spcPts val="0"/>
              </a:spcBef>
              <a:buClr>
                <a:schemeClr val="dk1"/>
              </a:buClr>
              <a:buSzPct val="25000"/>
              <a:buFont typeface="Calibri"/>
              <a:buNone/>
            </a:pPr>
            <a:r>
              <a:rPr lang="en-US" sz="4400" b="0" i="0" u="none" strike="noStrike" cap="none" dirty="0">
                <a:solidFill>
                  <a:schemeClr val="dk1"/>
                </a:solidFill>
                <a:latin typeface="Calibri"/>
                <a:ea typeface="Calibri"/>
                <a:cs typeface="Calibri"/>
                <a:sym typeface="Calibri"/>
              </a:rPr>
              <a:t>Commerce Funding Agreement</a:t>
            </a:r>
          </a:p>
        </p:txBody>
      </p:sp>
      <p:sp>
        <p:nvSpPr>
          <p:cNvPr id="75" name="Shape 75" descr="" title=""/>
          <p:cNvSpPr txBox="1">
            <a:spLocks noGrp="1"/>
          </p:cNvSpPr>
          <p:nvPr>
            <p:ph type="body" idx="1"/>
          </p:nvPr>
        </p:nvSpPr>
        <p:spPr>
          <a:xfrm>
            <a:off x="338253" y="1430144"/>
            <a:ext cx="8229600" cy="3771600"/>
          </a:xfrm>
          <a:prstGeom prst="rect">
            <a:avLst/>
          </a:prstGeom>
          <a:noFill/>
          <a:ln>
            <a:noFill/>
          </a:ln>
        </p:spPr>
        <p:txBody>
          <a:bodyPr wrap="square" lIns="91425" tIns="45700" rIns="91425" bIns="45700" anchor="t" anchorCtr="0">
            <a:noAutofit/>
          </a:bodyPr>
          <a:lstStyle/>
          <a:p>
            <a:r>
              <a:rPr lang="en-US" sz="2000" dirty="0"/>
              <a:t>FLORIDA SPORTS FOUNDATION must comply with all applicable Florida public records law as it relates to this Agreement.  In particular, FLORIDA SPORTS FOUNDATION shall allow public access to all documents, papers, letters or other materials made or received by FLORIDA SPORTS FOUNDATION in conjunction with this Agreement, unless the records are exempt from section 24(a) of Article 1 of the State Constitution and section 119.07(1), Florida Statutes. </a:t>
            </a:r>
          </a:p>
          <a:p>
            <a:r>
              <a:rPr lang="en-US" sz="2000" dirty="0"/>
              <a:t>The DEPARTMENT reserves the right to unilaterally cancel this Agreement for FLORIDA SPORTS FOUNDATION’s refusal to comply with this provision.</a:t>
            </a:r>
          </a:p>
          <a:p>
            <a:endParaRPr lang="en-US" sz="2000" b="0" i="0" u="none" strike="noStrike" cap="none" dirty="0">
              <a:solidFill>
                <a:schemeClr val="dk1"/>
              </a:solidFill>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5" descr="" title=""/>
        <p:cNvGrpSpPr/>
        <p:nvPr/>
      </p:nvGrpSpPr>
      <p:grpSpPr>
        <a:xfrm>
          <a:off x="0" y="0"/>
          <a:ext cx="0" cy="0"/>
          <a:chOff x="0" y="0"/>
          <a:chExt cx="0" cy="0"/>
        </a:xfrm>
      </p:grpSpPr>
      <p:pic>
        <p:nvPicPr>
          <p:cNvPr id="86" name="Shape 86" descr="" title=""/>
          <p:cNvPicPr preferRelativeResize="0"/>
          <p:nvPr/>
        </p:nvPicPr>
        <p:blipFill>
          <a:blip r:embed="rId3">
            <a:alphaModFix/>
          </a:blip>
          <a:stretch>
            <a:fillRect/>
          </a:stretch>
        </p:blipFill>
        <p:spPr>
          <a:xfrm>
            <a:off x="0" y="0"/>
            <a:ext cx="9143999" cy="1695825"/>
          </a:xfrm>
          <a:prstGeom prst="rect">
            <a:avLst/>
          </a:prstGeom>
          <a:noFill/>
          <a:ln>
            <a:noFill/>
          </a:ln>
        </p:spPr>
      </p:pic>
      <p:sp>
        <p:nvSpPr>
          <p:cNvPr id="88" name="Shape 88" descr="" title=""/>
          <p:cNvSpPr txBox="1">
            <a:spLocks noGrp="1"/>
          </p:cNvSpPr>
          <p:nvPr>
            <p:ph type="title"/>
          </p:nvPr>
        </p:nvSpPr>
        <p:spPr>
          <a:xfrm>
            <a:off x="457200" y="322639"/>
            <a:ext cx="8229600" cy="952800"/>
          </a:xfrm>
          <a:prstGeom prst="rect">
            <a:avLst/>
          </a:prstGeom>
          <a:noFill/>
          <a:ln>
            <a:noFill/>
          </a:ln>
        </p:spPr>
        <p:txBody>
          <a:bodyPr wrap="square" lIns="91425" tIns="45700" rIns="91425" bIns="45700" anchor="ctr" anchorCtr="0">
            <a:noAutofit/>
          </a:bodyPr>
          <a:lstStyle/>
          <a:p>
            <a:pPr marL="0" marR="0" lvl="0" indent="0" algn="ctr" rtl="0">
              <a:spcBef>
                <a:spcPts val="0"/>
              </a:spcBef>
              <a:buClr>
                <a:schemeClr val="dk1"/>
              </a:buClr>
              <a:buSzPct val="25000"/>
              <a:buFont typeface="Calibri"/>
              <a:buNone/>
            </a:pPr>
            <a:r>
              <a:rPr lang="en-US" sz="4400" b="1" i="0" u="none" strike="noStrike" cap="none" dirty="0">
                <a:solidFill>
                  <a:srgbClr val="000000"/>
                </a:solidFill>
              </a:rPr>
              <a:t>Public Records</a:t>
            </a:r>
          </a:p>
        </p:txBody>
      </p:sp>
      <p:sp>
        <p:nvSpPr>
          <p:cNvPr id="87" name="Shape 87" descr="" title=""/>
          <p:cNvSpPr txBox="1">
            <a:spLocks noGrp="1"/>
          </p:cNvSpPr>
          <p:nvPr>
            <p:ph type="body" idx="1"/>
          </p:nvPr>
        </p:nvSpPr>
        <p:spPr>
          <a:xfrm>
            <a:off x="457200" y="1082025"/>
            <a:ext cx="8229600" cy="613800"/>
          </a:xfrm>
          <a:prstGeom prst="rect">
            <a:avLst/>
          </a:prstGeom>
          <a:noFill/>
          <a:ln>
            <a:noFill/>
          </a:ln>
        </p:spPr>
        <p:txBody>
          <a:bodyPr wrap="square" lIns="91425" tIns="45700" rIns="91425" bIns="45700" anchor="t" anchorCtr="0">
            <a:noAutofit/>
          </a:bodyPr>
          <a:lstStyle/>
          <a:p>
            <a:pPr marL="57150" marR="0" lvl="0" indent="-6350" algn="ctr" rtl="0">
              <a:lnSpc>
                <a:spcPct val="80000"/>
              </a:lnSpc>
              <a:spcBef>
                <a:spcPts val="0"/>
              </a:spcBef>
              <a:spcAft>
                <a:spcPts val="0"/>
              </a:spcAft>
              <a:buClr>
                <a:schemeClr val="dk1"/>
              </a:buClr>
              <a:buSzPct val="25000"/>
              <a:buFont typeface="Arial"/>
              <a:buNone/>
            </a:pPr>
            <a:r>
              <a:rPr lang="en-US" sz="2240" b="1" i="0" u="none" strike="noStrike" cap="none" dirty="0">
                <a:solidFill>
                  <a:srgbClr val="000000"/>
                </a:solidFill>
              </a:rPr>
              <a:t>Chapter 119, Florida Statutes. </a:t>
            </a:r>
            <a:br>
              <a:rPr lang="en-US" sz="2240" b="0" i="0" u="none" strike="noStrike" cap="none" dirty="0">
                <a:solidFill>
                  <a:schemeClr val="dk1"/>
                </a:solidFill>
                <a:latin typeface="Calibri"/>
                <a:ea typeface="Calibri"/>
                <a:cs typeface="Calibri"/>
                <a:sym typeface="Calibri"/>
              </a:rPr>
            </a:br>
            <a:endParaRPr lang="en-US" sz="2240" b="0" i="0" u="none" strike="noStrike" cap="none" dirty="0">
              <a:solidFill>
                <a:schemeClr val="dk1"/>
              </a:solidFill>
              <a:latin typeface="Calibri"/>
              <a:ea typeface="Calibri"/>
              <a:cs typeface="Calibri"/>
              <a:sym typeface="Calibri"/>
            </a:endParaRPr>
          </a:p>
          <a:p>
            <a:pPr marL="393700" indent="-342900">
              <a:lnSpc>
                <a:spcPct val="80000"/>
              </a:lnSpc>
              <a:spcBef>
                <a:spcPts val="448"/>
              </a:spcBef>
              <a:spcAft>
                <a:spcPts val="0"/>
              </a:spcAft>
              <a:buSzPct val="25000"/>
            </a:pPr>
            <a:endParaRPr lang="en-US" sz="2400" b="1" dirty="0">
              <a:solidFill>
                <a:srgbClr val="F3F3F3"/>
              </a:solidFill>
            </a:endParaRPr>
          </a:p>
          <a:p>
            <a:pPr marL="393700" indent="-342900">
              <a:lnSpc>
                <a:spcPct val="80000"/>
              </a:lnSpc>
              <a:spcBef>
                <a:spcPts val="448"/>
              </a:spcBef>
              <a:spcAft>
                <a:spcPts val="0"/>
              </a:spcAft>
              <a:buSzPct val="25000"/>
            </a:pPr>
            <a:r>
              <a:rPr lang="en-US" sz="2400" dirty="0">
                <a:solidFill>
                  <a:srgbClr val="F3F3F3"/>
                </a:solidFill>
              </a:rPr>
              <a:t>Definition of “public record” is very broad.</a:t>
            </a:r>
          </a:p>
          <a:p>
            <a:pPr marL="793750" lvl="1" indent="-342900">
              <a:lnSpc>
                <a:spcPct val="80000"/>
              </a:lnSpc>
              <a:spcBef>
                <a:spcPts val="448"/>
              </a:spcBef>
              <a:spcAft>
                <a:spcPts val="0"/>
              </a:spcAft>
              <a:buSzPct val="25000"/>
            </a:pPr>
            <a:endParaRPr lang="en-US" sz="2000" dirty="0">
              <a:solidFill>
                <a:srgbClr val="F3F3F3"/>
              </a:solidFill>
            </a:endParaRPr>
          </a:p>
          <a:p>
            <a:pPr marL="393700" indent="-342900">
              <a:lnSpc>
                <a:spcPct val="80000"/>
              </a:lnSpc>
              <a:spcBef>
                <a:spcPts val="448"/>
              </a:spcBef>
              <a:spcAft>
                <a:spcPts val="0"/>
              </a:spcAft>
              <a:buSzPct val="25000"/>
            </a:pPr>
            <a:r>
              <a:rPr lang="en-US" sz="2400" dirty="0"/>
              <a:t>Section 119.011(12), Fla. Stat.</a:t>
            </a:r>
          </a:p>
          <a:p>
            <a:pPr marL="450850" lvl="1" indent="0">
              <a:lnSpc>
                <a:spcPct val="80000"/>
              </a:lnSpc>
              <a:spcBef>
                <a:spcPts val="448"/>
              </a:spcBef>
              <a:spcAft>
                <a:spcPts val="0"/>
              </a:spcAft>
              <a:buSzPct val="25000"/>
              <a:buNone/>
            </a:pPr>
            <a:r>
              <a:rPr lang="en-US" sz="2000" dirty="0"/>
              <a:t> “Public records” means all documents, papers, letters, maps, books, tapes, photographs, films, sound recordings, data processing software, or other material, </a:t>
            </a:r>
            <a:r>
              <a:rPr lang="en-US" sz="2000" u="sng" dirty="0"/>
              <a:t>regardless of the physical form, characteristics, or means of transmission</a:t>
            </a:r>
            <a:r>
              <a:rPr lang="en-US" sz="2000" dirty="0"/>
              <a:t>, made or received pursuant to law or ordinance </a:t>
            </a:r>
            <a:r>
              <a:rPr lang="en-US" sz="2000" u="sng" dirty="0"/>
              <a:t>or in connection with the transaction of official business</a:t>
            </a:r>
            <a:r>
              <a:rPr lang="en-US" sz="2000" dirty="0"/>
              <a:t> by any agency.</a:t>
            </a:r>
            <a:endParaRPr lang="en-US" sz="2000" dirty="0">
              <a:solidFill>
                <a:srgbClr val="F3F3F3"/>
              </a:solidFill>
            </a:endParaRPr>
          </a:p>
          <a:p>
            <a:pPr marL="450850" lvl="1" indent="0">
              <a:lnSpc>
                <a:spcPct val="80000"/>
              </a:lnSpc>
              <a:spcBef>
                <a:spcPts val="448"/>
              </a:spcBef>
              <a:spcAft>
                <a:spcPts val="0"/>
              </a:spcAft>
              <a:buSzPct val="25000"/>
              <a:buNone/>
            </a:pPr>
            <a:endParaRPr lang="en-US" sz="2000" dirty="0">
              <a:solidFill>
                <a:srgbClr val="F3F3F3"/>
              </a:solidFill>
            </a:endParaRPr>
          </a:p>
          <a:p>
            <a:pPr marL="793750" lvl="1" indent="-342900">
              <a:lnSpc>
                <a:spcPct val="80000"/>
              </a:lnSpc>
              <a:spcBef>
                <a:spcPts val="448"/>
              </a:spcBef>
              <a:spcAft>
                <a:spcPts val="0"/>
              </a:spcAft>
              <a:buSzPct val="25000"/>
            </a:pPr>
            <a:r>
              <a:rPr lang="en-US" sz="2000" dirty="0">
                <a:solidFill>
                  <a:srgbClr val="F3F3F3"/>
                </a:solidFill>
              </a:rPr>
              <a:t>Includes a private entity acting “on behalf of” public agency.</a:t>
            </a:r>
          </a:p>
          <a:p>
            <a:pPr marL="793750" lvl="1" indent="-342900">
              <a:lnSpc>
                <a:spcPct val="80000"/>
              </a:lnSpc>
              <a:spcBef>
                <a:spcPts val="448"/>
              </a:spcBef>
              <a:spcAft>
                <a:spcPts val="0"/>
              </a:spcAft>
              <a:buSzPct val="25000"/>
            </a:pPr>
            <a:r>
              <a:rPr lang="en-US" sz="2000" dirty="0">
                <a:solidFill>
                  <a:srgbClr val="F3F3F3"/>
                </a:solidFill>
              </a:rPr>
              <a:t>Used to perpetuate, communicate, or formalize knowledge.</a:t>
            </a:r>
            <a:endParaRPr lang="en-US" sz="2000" dirty="0"/>
          </a:p>
        </p:txBody>
      </p:sp>
    </p:spTree>
  </p:cSld>
  <p:clrMapOvr>
    <a:masterClrMapping/>
  </p:clrMapOvr>
</p:sld>
</file>

<file path=ppt/slides/slide5.xml><?xml version="1.0" encoding="utf-8"?>
<p:sld xmlns:a16="http://schemas.microsoft.com/office/drawing/2014/main" xmlns:a="http://schemas.openxmlformats.org/drawingml/2006/main" xmlns:r="http://schemas.openxmlformats.org/officeDocument/2006/relationships" xmlns:p="http://schemas.openxmlformats.org/presentationml/2006/main">
  <p:cSld>
    <p:spTree>
      <p:nvGrpSpPr>
        <p:cNvPr id="1" name="Shape 92" descr="" title=""/>
        <p:cNvGrpSpPr/>
        <p:nvPr/>
      </p:nvGrpSpPr>
      <p:grpSpPr>
        <a:xfrm>
          <a:off x="0" y="0"/>
          <a:ext cx="0" cy="0"/>
          <a:chOff x="0" y="0"/>
          <a:chExt cx="0" cy="0"/>
        </a:xfrm>
      </p:grpSpPr>
      <p:sp>
        <p:nvSpPr>
          <p:cNvPr id="93" name="Shape 93" descr="" title=""/>
          <p:cNvSpPr txBox="1">
            <a:spLocks noGrp="1"/>
          </p:cNvSpPr>
          <p:nvPr>
            <p:ph type="title"/>
          </p:nvPr>
        </p:nvSpPr>
        <p:spPr>
          <a:xfrm>
            <a:off x="457200" y="240227"/>
            <a:ext cx="8229600" cy="778708"/>
          </a:xfrm>
          <a:prstGeom prst="rect">
            <a:avLst/>
          </a:prstGeom>
          <a:noFill/>
          <a:ln>
            <a:noFill/>
          </a:ln>
        </p:spPr>
        <p:txBody>
          <a:bodyPr wrap="square" lIns="91425" tIns="45700" rIns="91425" bIns="45700" anchor="ctr" anchorCtr="0">
            <a:noAutofit/>
          </a:bodyPr>
          <a:lstStyle/>
          <a:p>
            <a:pPr marL="0" marR="0" lvl="0" indent="0" algn="ctr" rtl="0">
              <a:spcBef>
                <a:spcPts val="0"/>
              </a:spcBef>
              <a:buClr>
                <a:schemeClr val="dk1"/>
              </a:buClr>
              <a:buSzPct val="25000"/>
              <a:buFont typeface="Calibri"/>
              <a:buNone/>
            </a:pPr>
            <a:r>
              <a:rPr lang="en-US" sz="4400" b="0" i="0" u="none" strike="noStrike" cap="none" dirty="0">
                <a:solidFill>
                  <a:schemeClr val="dk1"/>
                </a:solidFill>
                <a:latin typeface="Calibri"/>
                <a:ea typeface="Calibri"/>
                <a:cs typeface="Calibri"/>
                <a:sym typeface="Calibri"/>
              </a:rPr>
              <a:t>What is a Public Record?</a:t>
            </a:r>
          </a:p>
        </p:txBody>
      </p:sp>
      <p:sp>
        <p:nvSpPr>
          <p:cNvPr id="94" name="Shape 94" descr="" title=""/>
          <p:cNvSpPr txBox="1">
            <a:spLocks noGrp="1"/>
          </p:cNvSpPr>
          <p:nvPr>
            <p:ph type="body" idx="1"/>
          </p:nvPr>
        </p:nvSpPr>
        <p:spPr>
          <a:xfrm>
            <a:off x="457200" y="1116528"/>
            <a:ext cx="8229600" cy="3222597"/>
          </a:xfrm>
          <a:prstGeom prst="rect">
            <a:avLst/>
          </a:prstGeom>
          <a:noFill/>
          <a:ln>
            <a:noFill/>
          </a:ln>
        </p:spPr>
        <p:txBody>
          <a:bodyPr wrap="square" lIns="91425" tIns="45700" rIns="91425" bIns="45700" anchor="t" anchorCtr="0">
            <a:noAutofit/>
          </a:bodyPr>
          <a:lstStyle/>
          <a:p>
            <a:pPr marL="457200" indent="-457200">
              <a:spcBef>
                <a:spcPts val="560"/>
              </a:spcBef>
              <a:spcAft>
                <a:spcPts val="0"/>
              </a:spcAft>
            </a:pPr>
            <a:r>
              <a:rPr lang="en-US" sz="2800" b="0" i="0" u="none" strike="noStrike" cap="none" dirty="0">
                <a:solidFill>
                  <a:schemeClr val="dk1"/>
                </a:solidFill>
                <a:latin typeface="Calibri"/>
                <a:ea typeface="Calibri"/>
                <a:cs typeface="Calibri"/>
                <a:sym typeface="Calibri"/>
              </a:rPr>
              <a:t>Essentially ANYTHING that relates to the official business of FSF:</a:t>
            </a:r>
          </a:p>
          <a:p>
            <a:pPr marL="742950" marR="0" lvl="1" indent="-285750" algn="l" rtl="0">
              <a:spcBef>
                <a:spcPts val="480"/>
              </a:spcBef>
              <a:spcAft>
                <a:spcPts val="0"/>
              </a:spcAft>
              <a:buClr>
                <a:schemeClr val="dk1"/>
              </a:buClr>
              <a:buSzPct val="100000"/>
              <a:buFont typeface="Arial"/>
              <a:buChar char="–"/>
            </a:pPr>
            <a:r>
              <a:rPr lang="en-US" sz="2000" b="0" i="0" u="none" strike="noStrike" cap="none" dirty="0">
                <a:solidFill>
                  <a:schemeClr val="dk1"/>
                </a:solidFill>
                <a:latin typeface="Calibri"/>
                <a:ea typeface="Calibri"/>
                <a:cs typeface="Calibri"/>
                <a:sym typeface="Calibri"/>
              </a:rPr>
              <a:t>Documents?</a:t>
            </a:r>
          </a:p>
          <a:p>
            <a:pPr marL="742950" marR="0" lvl="1" indent="-285750" algn="l" rtl="0">
              <a:spcBef>
                <a:spcPts val="480"/>
              </a:spcBef>
              <a:spcAft>
                <a:spcPts val="0"/>
              </a:spcAft>
              <a:buClr>
                <a:schemeClr val="dk1"/>
              </a:buClr>
              <a:buSzPct val="100000"/>
              <a:buFont typeface="Arial"/>
              <a:buChar char="–"/>
            </a:pPr>
            <a:r>
              <a:rPr lang="en-US" sz="2000" b="0" i="0" u="none" strike="noStrike" cap="none" dirty="0">
                <a:solidFill>
                  <a:schemeClr val="dk1"/>
                </a:solidFill>
                <a:latin typeface="Calibri"/>
                <a:ea typeface="Calibri"/>
                <a:cs typeface="Calibri"/>
                <a:sym typeface="Calibri"/>
              </a:rPr>
              <a:t>Emails?</a:t>
            </a:r>
          </a:p>
          <a:p>
            <a:pPr marL="742950" marR="0" lvl="1" indent="-285750" algn="l" rtl="0">
              <a:spcBef>
                <a:spcPts val="480"/>
              </a:spcBef>
              <a:spcAft>
                <a:spcPts val="0"/>
              </a:spcAft>
              <a:buClr>
                <a:schemeClr val="dk1"/>
              </a:buClr>
              <a:buSzPct val="100000"/>
              <a:buFont typeface="Arial"/>
              <a:buChar char="–"/>
            </a:pPr>
            <a:r>
              <a:rPr lang="en-US" sz="2000" b="0" i="0" u="none" strike="noStrike" cap="none" dirty="0">
                <a:solidFill>
                  <a:schemeClr val="dk1"/>
                </a:solidFill>
                <a:latin typeface="Calibri"/>
                <a:ea typeface="Calibri"/>
                <a:cs typeface="Calibri"/>
                <a:sym typeface="Calibri"/>
              </a:rPr>
              <a:t>Text Messages?</a:t>
            </a:r>
          </a:p>
          <a:p>
            <a:pPr marL="742950" marR="0" lvl="1" indent="-285750" algn="l" rtl="0">
              <a:spcBef>
                <a:spcPts val="480"/>
              </a:spcBef>
              <a:spcAft>
                <a:spcPts val="0"/>
              </a:spcAft>
              <a:buClr>
                <a:schemeClr val="dk1"/>
              </a:buClr>
              <a:buSzPct val="100000"/>
              <a:buFont typeface="Arial"/>
              <a:buChar char="–"/>
            </a:pPr>
            <a:r>
              <a:rPr lang="en-US" sz="2000" b="0" i="0" u="none" strike="noStrike" cap="none" dirty="0">
                <a:solidFill>
                  <a:schemeClr val="dk1"/>
                </a:solidFill>
                <a:latin typeface="Calibri"/>
                <a:ea typeface="Calibri"/>
                <a:cs typeface="Calibri"/>
                <a:sym typeface="Calibri"/>
              </a:rPr>
              <a:t>Social Media Messages?</a:t>
            </a:r>
          </a:p>
          <a:p>
            <a:pPr marL="457200" marR="0" lvl="1" indent="0" algn="l" rtl="0">
              <a:spcBef>
                <a:spcPts val="480"/>
              </a:spcBef>
              <a:buClr>
                <a:schemeClr val="dk1"/>
              </a:buClr>
              <a:buSzPct val="100000"/>
              <a:buNone/>
            </a:pPr>
            <a:r>
              <a:rPr lang="en-US" sz="2000" b="0" i="0" u="none" strike="noStrike" cap="none" dirty="0">
                <a:solidFill>
                  <a:schemeClr val="dk1"/>
                </a:solidFill>
                <a:latin typeface="Calibri"/>
                <a:ea typeface="Calibri"/>
                <a:cs typeface="Calibri"/>
                <a:sym typeface="Calibri"/>
              </a:rPr>
              <a:t>Yes! If it relates to the official business of FSF.</a:t>
            </a:r>
          </a:p>
        </p:txBody>
      </p:sp>
      <p:sp>
        <p:nvSpPr>
          <p:cNvPr id="3" name="TextBox 2" descr="" title="">
            <a:extLst>
              <a:ext uri="{FF2B5EF4-FFF2-40B4-BE49-F238E27FC236}">
                <a16:creationId xmlns:a16="http://schemas.microsoft.com/office/drawing/2014/main" id="{61F2F483-57D1-4E27-8933-A165575FF46F}"/>
              </a:ext>
            </a:extLst>
          </p:cNvPr>
          <p:cNvSpPr txBox="1"/>
          <p:nvPr/>
        </p:nvSpPr>
        <p:spPr>
          <a:xfrm>
            <a:off x="23251" y="4655656"/>
            <a:ext cx="9108584" cy="707886"/>
          </a:xfrm>
          <a:prstGeom prst="rect">
            <a:avLst/>
          </a:prstGeom>
          <a:solidFill>
            <a:schemeClr val="accent6"/>
          </a:solidFill>
          <a:ln w="19050">
            <a:solidFill>
              <a:srgbClr val="000000"/>
            </a:solidFill>
          </a:ln>
        </p:spPr>
        <p:txBody>
          <a:bodyPr wrap="none" rtlCol="0">
            <a:spAutoFit/>
          </a:bodyPr>
          <a:lstStyle/>
          <a:p>
            <a:pPr algn="ctr"/>
            <a:r>
              <a:rPr lang="en-US" sz="2000" b="1" i="1" dirty="0"/>
              <a:t>To determine if something is a </a:t>
            </a:r>
            <a:r>
              <a:rPr lang="en-US" sz="2000" b="1" i="1" u="sng" dirty="0"/>
              <a:t>public record </a:t>
            </a:r>
            <a:r>
              <a:rPr lang="en-US" sz="2000" b="1" i="1" dirty="0"/>
              <a:t>look at the </a:t>
            </a:r>
            <a:r>
              <a:rPr lang="en-US" sz="2000" b="1" i="1" u="sng" dirty="0"/>
              <a:t>content of record</a:t>
            </a:r>
          </a:p>
          <a:p>
            <a:pPr algn="ctr"/>
            <a:r>
              <a:rPr lang="en-US" sz="2000" b="1" i="1" u="sng" dirty="0"/>
              <a:t> NOT</a:t>
            </a:r>
            <a:r>
              <a:rPr lang="en-US" sz="2000" b="1" i="1" dirty="0"/>
              <a:t> the </a:t>
            </a:r>
            <a:r>
              <a:rPr lang="en-US" sz="2000" b="1" i="1" u="sng" dirty="0"/>
              <a:t>form of communication</a:t>
            </a:r>
            <a:r>
              <a:rPr lang="en-US" sz="2000" b="1" i="1" dirty="0"/>
              <a:t>!</a:t>
            </a:r>
            <a:endParaRPr lang="en-US" b="1" dirty="0"/>
          </a:p>
        </p:txBody>
      </p:sp>
    </p:spTree>
  </p:cSld>
  <p:clrMapOvr>
    <a:masterClrMapping/>
  </p:clrMapOvr>
</p:sld>
</file>

<file path=ppt/slides/slide6.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Shape 92" descr="" title=""/>
        <p:cNvGrpSpPr/>
        <p:nvPr/>
      </p:nvGrpSpPr>
      <p:grpSpPr>
        <a:xfrm>
          <a:off x="0" y="0"/>
          <a:ext cx="0" cy="0"/>
          <a:chOff x="0" y="0"/>
          <a:chExt cx="0" cy="0"/>
        </a:xfrm>
      </p:grpSpPr>
      <p:sp>
        <p:nvSpPr>
          <p:cNvPr id="93" name="Shape 93" descr="" title=""/>
          <p:cNvSpPr txBox="1">
            <a:spLocks noGrp="1"/>
          </p:cNvSpPr>
          <p:nvPr>
            <p:ph type="title"/>
          </p:nvPr>
        </p:nvSpPr>
        <p:spPr>
          <a:prstGeom prst="rect">
            <a:avLst/>
          </a:prstGeom>
          <a:noFill/>
          <a:ln>
            <a:noFill/>
          </a:ln>
        </p:spPr>
        <p:txBody>
          <a:bodyPr wrap="square" lIns="91425" tIns="45700" rIns="91425" bIns="45700" anchor="ctr" anchorCtr="0">
            <a:noAutofit/>
          </a:bodyPr>
          <a:lstStyle/>
          <a:p>
            <a:pPr marL="0" marR="0" lvl="0" indent="0" algn="ctr" rtl="0">
              <a:spcBef>
                <a:spcPts val="0"/>
              </a:spcBef>
              <a:buClr>
                <a:schemeClr val="dk1"/>
              </a:buClr>
              <a:buSzPct val="25000"/>
              <a:buFont typeface="Calibri"/>
              <a:buNone/>
            </a:pPr>
            <a:r>
              <a:rPr lang="en-US" sz="4400" b="0" i="0" u="none" strike="noStrike" cap="none" dirty="0">
                <a:solidFill>
                  <a:schemeClr val="dk1"/>
                </a:solidFill>
                <a:latin typeface="Calibri"/>
                <a:ea typeface="Calibri"/>
                <a:cs typeface="Calibri"/>
                <a:sym typeface="Calibri"/>
              </a:rPr>
              <a:t>Are there exemptions?</a:t>
            </a:r>
          </a:p>
        </p:txBody>
      </p:sp>
      <p:sp>
        <p:nvSpPr>
          <p:cNvPr id="94" name="Shape 94" descr="" title=""/>
          <p:cNvSpPr txBox="1">
            <a:spLocks noGrp="1"/>
          </p:cNvSpPr>
          <p:nvPr>
            <p:ph type="body" idx="1"/>
          </p:nvPr>
        </p:nvSpPr>
        <p:spPr>
          <a:prstGeom prst="rect">
            <a:avLst/>
          </a:prstGeom>
          <a:noFill/>
          <a:ln>
            <a:noFill/>
          </a:ln>
        </p:spPr>
        <p:txBody>
          <a:bodyPr wrap="square" lIns="91425" tIns="45700" rIns="91425" bIns="45700" anchor="t" anchorCtr="0">
            <a:noAutofit/>
          </a:bodyPr>
          <a:lstStyle/>
          <a:p>
            <a:pPr marL="457200" indent="-457200">
              <a:spcBef>
                <a:spcPts val="560"/>
              </a:spcBef>
              <a:spcAft>
                <a:spcPts val="0"/>
              </a:spcAft>
            </a:pPr>
            <a:r>
              <a:rPr lang="en-US" sz="2400" b="0" i="0" u="none" strike="noStrike" cap="none" dirty="0">
                <a:solidFill>
                  <a:schemeClr val="dk1"/>
                </a:solidFill>
                <a:latin typeface="Calibri"/>
                <a:ea typeface="Calibri"/>
                <a:cs typeface="Calibri"/>
                <a:sym typeface="Calibri"/>
              </a:rPr>
              <a:t>Yes.  </a:t>
            </a:r>
            <a:r>
              <a:rPr lang="en-US" sz="2400" dirty="0"/>
              <a:t>Florida law provides that some public records are exempt or confidential and exempt from the public records laws.</a:t>
            </a:r>
          </a:p>
          <a:p>
            <a:pPr marL="857250" lvl="1" indent="-457200">
              <a:spcAft>
                <a:spcPts val="0"/>
              </a:spcAft>
            </a:pPr>
            <a:r>
              <a:rPr lang="en-US" sz="2000" b="0" i="0" u="none" strike="noStrike" cap="none" dirty="0">
                <a:solidFill>
                  <a:schemeClr val="dk1"/>
                </a:solidFill>
                <a:latin typeface="Calibri"/>
                <a:ea typeface="Calibri"/>
                <a:cs typeface="Calibri"/>
                <a:sym typeface="Calibri"/>
              </a:rPr>
              <a:t>Example: Social Security #’s, Certain Home Addresses, Certain Health information, etc.</a:t>
            </a:r>
          </a:p>
          <a:p>
            <a:pPr marL="457200" indent="-457200">
              <a:spcAft>
                <a:spcPts val="0"/>
              </a:spcAft>
            </a:pPr>
            <a:r>
              <a:rPr lang="en-US" sz="2400" dirty="0"/>
              <a:t>In order for something to be exempt- there must be a specific exemption in law.</a:t>
            </a:r>
            <a:endParaRPr lang="en-US" sz="2400" b="0" i="0" u="none" strike="noStrike" cap="none"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061235756"/>
      </p:ext>
    </p:extLst>
  </p:cSld>
  <p:clrMapOvr>
    <a:masterClrMapping/>
  </p:clrMapOvr>
</p:sld>
</file>

<file path=ppt/slides/slide7.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p:cNvSpPr>
            <a:spLocks noGrp="1"/>
          </p:cNvSpPr>
          <p:nvPr>
            <p:ph type="title"/>
          </p:nvPr>
        </p:nvSpPr>
        <p:spPr/>
        <p:txBody>
          <a:bodyPr/>
          <a:lstStyle/>
          <a:p>
            <a:r>
              <a:rPr lang="en-US" dirty="0"/>
              <a:t>Who can request?</a:t>
            </a:r>
          </a:p>
        </p:txBody>
      </p:sp>
      <p:sp>
        <p:nvSpPr>
          <p:cNvPr id="3" name="Text Placeholder 2" descr="" title=""/>
          <p:cNvSpPr>
            <a:spLocks noGrp="1"/>
          </p:cNvSpPr>
          <p:nvPr>
            <p:ph type="body" idx="1"/>
          </p:nvPr>
        </p:nvSpPr>
        <p:spPr/>
        <p:txBody>
          <a:bodyPr/>
          <a:lstStyle/>
          <a:p>
            <a:r>
              <a:rPr lang="en-US" sz="2400" dirty="0"/>
              <a:t>Anyone.</a:t>
            </a:r>
          </a:p>
          <a:p>
            <a:r>
              <a:rPr lang="en-US" sz="2400" dirty="0"/>
              <a:t>Requestor not required to show a “legitimate” or “noncommercial interest.”</a:t>
            </a:r>
          </a:p>
          <a:p>
            <a:r>
              <a:rPr lang="en-US" sz="2400" dirty="0"/>
              <a:t>Request cannot be denied because “overbroad.”  Agency may charge for copies and reasonable service charge.</a:t>
            </a:r>
          </a:p>
          <a:p>
            <a:r>
              <a:rPr lang="en-US" sz="2400" dirty="0"/>
              <a:t>Requests do not have to be in writing.  Requestor does not have to disclose identity or reason for requesting.</a:t>
            </a:r>
          </a:p>
        </p:txBody>
      </p:sp>
    </p:spTree>
    <p:extLst>
      <p:ext uri="{BB962C8B-B14F-4D97-AF65-F5344CB8AC3E}">
        <p14:creationId xmlns:p14="http://schemas.microsoft.com/office/powerpoint/2010/main" val="217199624"/>
      </p:ext>
    </p:extLst>
  </p:cSld>
  <p:clrMapOvr>
    <a:masterClrMapping/>
  </p:clrMapOvr>
</p:sld>
</file>

<file path=ppt/slides/slide8.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Shape 92" descr="" title=""/>
        <p:cNvGrpSpPr/>
        <p:nvPr/>
      </p:nvGrpSpPr>
      <p:grpSpPr>
        <a:xfrm>
          <a:off x="0" y="0"/>
          <a:ext cx="0" cy="0"/>
          <a:chOff x="0" y="0"/>
          <a:chExt cx="0" cy="0"/>
        </a:xfrm>
      </p:grpSpPr>
      <p:sp>
        <p:nvSpPr>
          <p:cNvPr id="93" name="Shape 93" descr="" title=""/>
          <p:cNvSpPr txBox="1">
            <a:spLocks noGrp="1"/>
          </p:cNvSpPr>
          <p:nvPr>
            <p:ph type="title"/>
          </p:nvPr>
        </p:nvSpPr>
        <p:spPr>
          <a:prstGeom prst="rect">
            <a:avLst/>
          </a:prstGeom>
          <a:noFill/>
          <a:ln>
            <a:noFill/>
          </a:ln>
        </p:spPr>
        <p:txBody>
          <a:bodyPr wrap="square" lIns="91425" tIns="45700" rIns="91425" bIns="45700" anchor="ctr" anchorCtr="0">
            <a:noAutofit/>
          </a:bodyPr>
          <a:lstStyle/>
          <a:p>
            <a:pPr marL="0" marR="0" lvl="0" indent="0" algn="ctr" rtl="0">
              <a:spcBef>
                <a:spcPts val="0"/>
              </a:spcBef>
              <a:buClr>
                <a:schemeClr val="dk1"/>
              </a:buClr>
              <a:buSzPct val="25000"/>
              <a:buFont typeface="Calibri"/>
              <a:buNone/>
            </a:pPr>
            <a:r>
              <a:rPr lang="en-US" dirty="0"/>
              <a:t>How long to keep records?</a:t>
            </a:r>
            <a:endParaRPr lang="en-US" sz="4400" b="0" i="0" u="none" strike="noStrike" cap="none" dirty="0">
              <a:solidFill>
                <a:schemeClr val="dk1"/>
              </a:solidFill>
              <a:latin typeface="Calibri"/>
              <a:ea typeface="Calibri"/>
              <a:cs typeface="Calibri"/>
              <a:sym typeface="Calibri"/>
            </a:endParaRPr>
          </a:p>
        </p:txBody>
      </p:sp>
      <p:sp>
        <p:nvSpPr>
          <p:cNvPr id="94" name="Shape 94" descr="" title=""/>
          <p:cNvSpPr txBox="1">
            <a:spLocks noGrp="1"/>
          </p:cNvSpPr>
          <p:nvPr>
            <p:ph type="body" idx="1"/>
          </p:nvPr>
        </p:nvSpPr>
        <p:spPr>
          <a:prstGeom prst="rect">
            <a:avLst/>
          </a:prstGeom>
          <a:noFill/>
          <a:ln>
            <a:noFill/>
          </a:ln>
        </p:spPr>
        <p:txBody>
          <a:bodyPr wrap="square" lIns="91425" tIns="45700" rIns="91425" bIns="45700" anchor="t" anchorCtr="0">
            <a:noAutofit/>
          </a:bodyPr>
          <a:lstStyle/>
          <a:p>
            <a:pPr marL="457200" indent="-457200">
              <a:spcBef>
                <a:spcPts val="560"/>
              </a:spcBef>
              <a:spcAft>
                <a:spcPts val="0"/>
              </a:spcAft>
            </a:pPr>
            <a:r>
              <a:rPr lang="en-US" sz="2400" b="0" i="0" u="none" strike="noStrike" cap="none" dirty="0">
                <a:solidFill>
                  <a:srgbClr val="FFFF00"/>
                </a:solidFill>
                <a:latin typeface="Calibri"/>
                <a:ea typeface="Calibri"/>
                <a:cs typeface="Calibri"/>
                <a:sym typeface="Calibri"/>
              </a:rPr>
              <a:t>Retention period depends on the </a:t>
            </a:r>
            <a:r>
              <a:rPr lang="en-US" sz="2400" b="0" i="0" u="sng" strike="noStrike" cap="none" dirty="0">
                <a:solidFill>
                  <a:srgbClr val="FFFF00"/>
                </a:solidFill>
                <a:latin typeface="Calibri"/>
                <a:ea typeface="Calibri"/>
                <a:cs typeface="Calibri"/>
                <a:sym typeface="Calibri"/>
              </a:rPr>
              <a:t>content</a:t>
            </a:r>
            <a:r>
              <a:rPr lang="en-US" sz="2400" b="0" i="0" u="none" strike="noStrike" cap="none" dirty="0">
                <a:solidFill>
                  <a:srgbClr val="FFFF00"/>
                </a:solidFill>
                <a:latin typeface="Calibri"/>
                <a:ea typeface="Calibri"/>
                <a:cs typeface="Calibri"/>
                <a:sym typeface="Calibri"/>
              </a:rPr>
              <a:t> of the record </a:t>
            </a:r>
            <a:r>
              <a:rPr lang="en-US" sz="2400" b="0" i="0" u="none" strike="noStrike" cap="none" dirty="0">
                <a:solidFill>
                  <a:schemeClr val="dk1"/>
                </a:solidFill>
                <a:latin typeface="Calibri"/>
                <a:ea typeface="Calibri"/>
                <a:cs typeface="Calibri"/>
                <a:sym typeface="Calibri"/>
              </a:rPr>
              <a:t>not the form of the communication.</a:t>
            </a:r>
          </a:p>
          <a:p>
            <a:pPr marL="457200" indent="-457200">
              <a:spcBef>
                <a:spcPts val="560"/>
              </a:spcBef>
              <a:spcAft>
                <a:spcPts val="0"/>
              </a:spcAft>
            </a:pPr>
            <a:r>
              <a:rPr lang="en-US" sz="2400" dirty="0"/>
              <a:t>Do NOT destroy or delete records without knowing the applicable retention period.</a:t>
            </a:r>
          </a:p>
          <a:p>
            <a:pPr marL="0" indent="0">
              <a:spcBef>
                <a:spcPts val="560"/>
              </a:spcBef>
              <a:spcAft>
                <a:spcPts val="0"/>
              </a:spcAft>
              <a:buNone/>
            </a:pPr>
            <a:endParaRPr lang="en-US" sz="2400" b="0" i="0" u="none" strike="noStrike" cap="none"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233762552"/>
      </p:ext>
    </p:extLst>
  </p:cSld>
  <p:clrMapOvr>
    <a:masterClrMapping/>
  </p:clrMapOvr>
</p:sld>
</file>

<file path=ppt/slides/slide9.xml><?xml version="1.0" encoding="utf-8"?>
<p:sld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p:cNvSpPr>
            <a:spLocks noGrp="1"/>
          </p:cNvSpPr>
          <p:nvPr>
            <p:ph type="title"/>
          </p:nvPr>
        </p:nvSpPr>
        <p:spPr/>
        <p:txBody>
          <a:bodyPr/>
          <a:lstStyle/>
          <a:p>
            <a:r>
              <a:rPr lang="en-US" dirty="0"/>
              <a:t>Public Records Tips</a:t>
            </a:r>
          </a:p>
        </p:txBody>
      </p:sp>
      <p:sp>
        <p:nvSpPr>
          <p:cNvPr id="3" name="Text Placeholder 2" descr="" title=""/>
          <p:cNvSpPr>
            <a:spLocks noGrp="1"/>
          </p:cNvSpPr>
          <p:nvPr>
            <p:ph type="body" idx="1"/>
          </p:nvPr>
        </p:nvSpPr>
        <p:spPr/>
        <p:txBody>
          <a:bodyPr/>
          <a:lstStyle/>
          <a:p>
            <a:r>
              <a:rPr lang="en-US" sz="2800" dirty="0"/>
              <a:t>Avoid using personal accounts for communications that are not backed up.</a:t>
            </a:r>
          </a:p>
          <a:p>
            <a:r>
              <a:rPr lang="en-US" sz="2800" dirty="0"/>
              <a:t>Do not respond to a public records request on your own.  Contact FSF staff if you receive a public records request.</a:t>
            </a:r>
          </a:p>
          <a:p>
            <a:r>
              <a:rPr lang="en-US" sz="2800" dirty="0">
                <a:solidFill>
                  <a:srgbClr val="FFFF00"/>
                </a:solidFill>
              </a:rPr>
              <a:t>Assume that every record you create or receive related to FSF is a public record.</a:t>
            </a:r>
          </a:p>
          <a:p>
            <a:pPr marL="203200" indent="0">
              <a:buNone/>
            </a:pPr>
            <a:endParaRPr lang="en-US" dirty="0"/>
          </a:p>
        </p:txBody>
      </p:sp>
    </p:spTree>
    <p:extLst>
      <p:ext uri="{BB962C8B-B14F-4D97-AF65-F5344CB8AC3E}">
        <p14:creationId xmlns:p14="http://schemas.microsoft.com/office/powerpoint/2010/main" val="1619637245"/>
      </p:ext>
    </p:extLst>
  </p:cSld>
  <p:clrMapOvr>
    <a:masterClrMapping/>
  </p:clrMapOvr>
</p:sld>
</file>

<file path=ppt/theme/theme1.xml><?xml version="1.0" encoding="utf-8"?>
<a:theme xmlns:a="http://schemas.openxmlformats.org/drawingml/2006/main" name="Marina">
  <a:themeElements>
    <a:clrScheme name="Marina">
      <a:dk1>
        <a:srgbClr val="FFFFFF"/>
      </a:dk1>
      <a:lt1>
        <a:srgbClr val="00517C"/>
      </a:lt1>
      <a:dk2>
        <a:srgbClr val="004065"/>
      </a:dk2>
      <a:lt2>
        <a:srgbClr val="CFD8DC"/>
      </a:lt2>
      <a:accent1>
        <a:srgbClr val="0277BD"/>
      </a:accent1>
      <a:accent2>
        <a:srgbClr val="558B2F"/>
      </a:accent2>
      <a:accent3>
        <a:srgbClr val="009688"/>
      </a:accent3>
      <a:accent4>
        <a:srgbClr val="039BE5"/>
      </a:accent4>
      <a:accent5>
        <a:srgbClr val="8BC34A"/>
      </a:accent5>
      <a:accent6>
        <a:srgbClr val="FFEB38"/>
      </a:accent6>
      <a:hlink>
        <a:srgbClr val="8BC34A"/>
      </a:hlink>
      <a:folHlink>
        <a:srgbClr val="8BC34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5A3F45C8E7421429AC3F5C5C5B00F5B" ma:contentTypeVersion="14" ma:contentTypeDescription="Create a new document." ma:contentTypeScope="" ma:versionID="6a935fe58686a3f21950b0aeca45254e">
  <xsd:schema xmlns:xsd="http://www.w3.org/2001/XMLSchema" xmlns:xs="http://www.w3.org/2001/XMLSchema" xmlns:p="http://schemas.microsoft.com/office/2006/metadata/properties" xmlns:ns2="8c5e1781-c08c-40cf-aca6-eed19d6c936e" xmlns:ns3="d6c7c257-ad82-42b1-9922-9f21d21ee374" targetNamespace="http://schemas.microsoft.com/office/2006/metadata/properties" ma:root="true" ma:fieldsID="47e16d897c74bd02444d038b602d9f2f" ns2:_="" ns3:_="">
    <xsd:import namespace="8c5e1781-c08c-40cf-aca6-eed19d6c936e"/>
    <xsd:import namespace="d6c7c257-ad82-42b1-9922-9f21d21ee374"/>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c5e1781-c08c-40cf-aca6-eed19d6c936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b8106216-040f-44bd-af03-13c5857cde77"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6c7c257-ad82-42b1-9922-9f21d21ee374"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43cd826f-9c9a-46ab-b082-3d959b79aacd}" ma:internalName="TaxCatchAll" ma:showField="CatchAllData" ma:web="d6c7c257-ad82-42b1-9922-9f21d21ee37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c5e1781-c08c-40cf-aca6-eed19d6c936e">
      <Terms xmlns="http://schemas.microsoft.com/office/infopath/2007/PartnerControls"/>
    </lcf76f155ced4ddcb4097134ff3c332f>
    <TaxCatchAll xmlns="d6c7c257-ad82-42b1-9922-9f21d21ee374" xsi:nil="true"/>
  </documentManagement>
</p:properties>
</file>

<file path=customXml/itemProps1.xml><?xml version="1.0" encoding="utf-8"?>
<ds:datastoreItem xmlns:ds="http://schemas.openxmlformats.org/officeDocument/2006/customXml" ds:itemID="{235A1BED-2DFB-434B-9E13-73BDD3149D1B}"/>
</file>

<file path=customXml/itemProps2.xml><?xml version="1.0" encoding="utf-8"?>
<ds:datastoreItem xmlns:ds="http://schemas.openxmlformats.org/officeDocument/2006/customXml" ds:itemID="{FF3549E7-4022-42CB-BD59-3FF4FEA5028D}"/>
</file>

<file path=customXml/itemProps3.xml><?xml version="1.0" encoding="utf-8"?>
<ds:datastoreItem xmlns:ds="http://schemas.openxmlformats.org/officeDocument/2006/customXml" ds:itemID="{B4CC5391-B0D5-44F5-A84F-A8B8CC855A80}"/>
</file>

<file path=docProps/app.xml><?xml version="1.0" encoding="utf-8"?>
<ap:Properties xmlns:vt="http://schemas.openxmlformats.org/officeDocument/2006/docPropsVTypes" xmlns:ap="http://schemas.openxmlformats.org/officeDocument/2006/extended-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modified xsi:type="dcterms:W3CDTF">1900-01-01T05:00:00Z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0x01010025A3F45C8E7421429AC3F5C5C5B00F5B</vt:lpwstr>
  </property>
</Properties>
</file>